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33.xml" ContentType="application/vnd.openxmlformats-officedocument.presentationml.notesSlide+xml"/>
  <Override PartName="/ppt/notesSlides/notesSlide134.xml" ContentType="application/vnd.openxmlformats-officedocument.presentationml.notesSlide+xml"/>
  <Override PartName="/ppt/notesSlides/notesSlide135.xml" ContentType="application/vnd.openxmlformats-officedocument.presentationml.notesSlide+xml"/>
  <Override PartName="/ppt/notesSlides/notesSlide136.xml" ContentType="application/vnd.openxmlformats-officedocument.presentationml.notesSlide+xml"/>
  <Override PartName="/ppt/notesSlides/notesSlide137.xml" ContentType="application/vnd.openxmlformats-officedocument.presentationml.notesSlide+xml"/>
  <Override PartName="/ppt/notesSlides/notesSlide138.xml" ContentType="application/vnd.openxmlformats-officedocument.presentationml.notesSlide+xml"/>
  <Override PartName="/ppt/notesSlides/notesSlide139.xml" ContentType="application/vnd.openxmlformats-officedocument.presentationml.notesSlide+xml"/>
  <Override PartName="/ppt/notesSlides/notesSlide140.xml" ContentType="application/vnd.openxmlformats-officedocument.presentationml.notesSlide+xml"/>
  <Override PartName="/ppt/notesSlides/notesSlide1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3"/>
  </p:notesMasterIdLst>
  <p:handoutMasterIdLst>
    <p:handoutMasterId r:id="rId144"/>
  </p:handoutMasterIdLst>
  <p:sldIdLst>
    <p:sldId id="256" r:id="rId2"/>
    <p:sldId id="258" r:id="rId3"/>
    <p:sldId id="324" r:id="rId4"/>
    <p:sldId id="325" r:id="rId5"/>
    <p:sldId id="327" r:id="rId6"/>
    <p:sldId id="328" r:id="rId7"/>
    <p:sldId id="326" r:id="rId8"/>
    <p:sldId id="263" r:id="rId9"/>
    <p:sldId id="291" r:id="rId10"/>
    <p:sldId id="295" r:id="rId11"/>
    <p:sldId id="432" r:id="rId12"/>
    <p:sldId id="433" r:id="rId13"/>
    <p:sldId id="434" r:id="rId14"/>
    <p:sldId id="435" r:id="rId15"/>
    <p:sldId id="436" r:id="rId16"/>
    <p:sldId id="437" r:id="rId17"/>
    <p:sldId id="438" r:id="rId18"/>
    <p:sldId id="439" r:id="rId19"/>
    <p:sldId id="301" r:id="rId20"/>
    <p:sldId id="440" r:id="rId21"/>
    <p:sldId id="374" r:id="rId22"/>
    <p:sldId id="441" r:id="rId23"/>
    <p:sldId id="375" r:id="rId24"/>
    <p:sldId id="443" r:id="rId25"/>
    <p:sldId id="376" r:id="rId26"/>
    <p:sldId id="442" r:id="rId27"/>
    <p:sldId id="377" r:id="rId28"/>
    <p:sldId id="533" r:id="rId29"/>
    <p:sldId id="444" r:id="rId30"/>
    <p:sldId id="306" r:id="rId31"/>
    <p:sldId id="381" r:id="rId32"/>
    <p:sldId id="445" r:id="rId33"/>
    <p:sldId id="380" r:id="rId34"/>
    <p:sldId id="446" r:id="rId35"/>
    <p:sldId id="379" r:id="rId36"/>
    <p:sldId id="447" r:id="rId37"/>
    <p:sldId id="378" r:id="rId38"/>
    <p:sldId id="448" r:id="rId39"/>
    <p:sldId id="312" r:id="rId40"/>
    <p:sldId id="449" r:id="rId41"/>
    <p:sldId id="384" r:id="rId42"/>
    <p:sldId id="451" r:id="rId43"/>
    <p:sldId id="383" r:id="rId44"/>
    <p:sldId id="452" r:id="rId45"/>
    <p:sldId id="382" r:id="rId46"/>
    <p:sldId id="453" r:id="rId47"/>
    <p:sldId id="389" r:id="rId48"/>
    <p:sldId id="458" r:id="rId49"/>
    <p:sldId id="385" r:id="rId50"/>
    <p:sldId id="450" r:id="rId51"/>
    <p:sldId id="318" r:id="rId52"/>
    <p:sldId id="454" r:id="rId53"/>
    <p:sldId id="388" r:id="rId54"/>
    <p:sldId id="455" r:id="rId55"/>
    <p:sldId id="387" r:id="rId56"/>
    <p:sldId id="456" r:id="rId57"/>
    <p:sldId id="370" r:id="rId58"/>
    <p:sldId id="386" r:id="rId59"/>
    <p:sldId id="457" r:id="rId60"/>
    <p:sldId id="320" r:id="rId61"/>
    <p:sldId id="459" r:id="rId62"/>
    <p:sldId id="393" r:id="rId63"/>
    <p:sldId id="460" r:id="rId64"/>
    <p:sldId id="392" r:id="rId65"/>
    <p:sldId id="461" r:id="rId66"/>
    <p:sldId id="391" r:id="rId67"/>
    <p:sldId id="462" r:id="rId68"/>
    <p:sldId id="390" r:id="rId69"/>
    <p:sldId id="463" r:id="rId70"/>
    <p:sldId id="369" r:id="rId71"/>
    <p:sldId id="464" r:id="rId72"/>
    <p:sldId id="465" r:id="rId73"/>
    <p:sldId id="466" r:id="rId74"/>
    <p:sldId id="467" r:id="rId75"/>
    <p:sldId id="468" r:id="rId76"/>
    <p:sldId id="469" r:id="rId77"/>
    <p:sldId id="470" r:id="rId78"/>
    <p:sldId id="471" r:id="rId79"/>
    <p:sldId id="472" r:id="rId80"/>
    <p:sldId id="473" r:id="rId81"/>
    <p:sldId id="474" r:id="rId82"/>
    <p:sldId id="475" r:id="rId83"/>
    <p:sldId id="476" r:id="rId84"/>
    <p:sldId id="477" r:id="rId85"/>
    <p:sldId id="478" r:id="rId86"/>
    <p:sldId id="479" r:id="rId87"/>
    <p:sldId id="480" r:id="rId88"/>
    <p:sldId id="481" r:id="rId89"/>
    <p:sldId id="482" r:id="rId90"/>
    <p:sldId id="483" r:id="rId91"/>
    <p:sldId id="484" r:id="rId92"/>
    <p:sldId id="485" r:id="rId93"/>
    <p:sldId id="486" r:id="rId94"/>
    <p:sldId id="487" r:id="rId95"/>
    <p:sldId id="488" r:id="rId96"/>
    <p:sldId id="489" r:id="rId97"/>
    <p:sldId id="490" r:id="rId98"/>
    <p:sldId id="532" r:id="rId99"/>
    <p:sldId id="491" r:id="rId100"/>
    <p:sldId id="492" r:id="rId101"/>
    <p:sldId id="493" r:id="rId102"/>
    <p:sldId id="494" r:id="rId103"/>
    <p:sldId id="495" r:id="rId104"/>
    <p:sldId id="496" r:id="rId105"/>
    <p:sldId id="497" r:id="rId106"/>
    <p:sldId id="498" r:id="rId107"/>
    <p:sldId id="499" r:id="rId108"/>
    <p:sldId id="500" r:id="rId109"/>
    <p:sldId id="501" r:id="rId110"/>
    <p:sldId id="502" r:id="rId111"/>
    <p:sldId id="503" r:id="rId112"/>
    <p:sldId id="504" r:id="rId113"/>
    <p:sldId id="505" r:id="rId114"/>
    <p:sldId id="506" r:id="rId115"/>
    <p:sldId id="507" r:id="rId116"/>
    <p:sldId id="508" r:id="rId117"/>
    <p:sldId id="509" r:id="rId118"/>
    <p:sldId id="510" r:id="rId119"/>
    <p:sldId id="511" r:id="rId120"/>
    <p:sldId id="512" r:id="rId121"/>
    <p:sldId id="513" r:id="rId122"/>
    <p:sldId id="514" r:id="rId123"/>
    <p:sldId id="515" r:id="rId124"/>
    <p:sldId id="516" r:id="rId125"/>
    <p:sldId id="517" r:id="rId126"/>
    <p:sldId id="518" r:id="rId127"/>
    <p:sldId id="519" r:id="rId128"/>
    <p:sldId id="520" r:id="rId129"/>
    <p:sldId id="521" r:id="rId130"/>
    <p:sldId id="522" r:id="rId131"/>
    <p:sldId id="523" r:id="rId132"/>
    <p:sldId id="524" r:id="rId133"/>
    <p:sldId id="525" r:id="rId134"/>
    <p:sldId id="526" r:id="rId135"/>
    <p:sldId id="527" r:id="rId136"/>
    <p:sldId id="528" r:id="rId137"/>
    <p:sldId id="529" r:id="rId138"/>
    <p:sldId id="530" r:id="rId139"/>
    <p:sldId id="531" r:id="rId140"/>
    <p:sldId id="329" r:id="rId141"/>
    <p:sldId id="330" r:id="rId14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/>
  </p:normalViewPr>
  <p:slideViewPr>
    <p:cSldViewPr>
      <p:cViewPr>
        <p:scale>
          <a:sx n="50" d="100"/>
          <a:sy n="50" d="100"/>
        </p:scale>
        <p:origin x="-1734" y="-7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5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notesMaster" Target="notesMasters/notesMaster1.xml"/><Relationship Id="rId14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28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8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0960F4-9CC4-4445-BE8A-7ECE0F6B7C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1949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7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27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27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7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7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4319F76-05B1-4FCB-A80C-310DC97175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9924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383432-E7B1-4EEA-9774-54632F176393}" type="slidenum">
              <a:rPr lang="en-US"/>
              <a:pPr/>
              <a:t>1</a:t>
            </a:fld>
            <a:endParaRPr lang="en-US"/>
          </a:p>
        </p:txBody>
      </p:sp>
      <p:sp>
        <p:nvSpPr>
          <p:cNvPr id="32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C439BC-F2D4-4B8E-8A63-38D4F24B107F}" type="slidenum">
              <a:rPr lang="en-US"/>
              <a:pPr/>
              <a:t>10</a:t>
            </a:fld>
            <a:endParaRPr lang="en-US"/>
          </a:p>
        </p:txBody>
      </p:sp>
      <p:sp>
        <p:nvSpPr>
          <p:cNvPr id="338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FD6D6E-7108-4D00-B7C7-1C7D688C6711}" type="slidenum">
              <a:rPr lang="en-US"/>
              <a:pPr/>
              <a:t>100</a:t>
            </a:fld>
            <a:endParaRPr lang="en-US"/>
          </a:p>
        </p:txBody>
      </p:sp>
      <p:sp>
        <p:nvSpPr>
          <p:cNvPr id="43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2546EA-2B38-4731-937D-5F1C965D33AC}" type="slidenum">
              <a:rPr lang="en-US"/>
              <a:pPr/>
              <a:t>101</a:t>
            </a:fld>
            <a:endParaRPr lang="en-US"/>
          </a:p>
        </p:txBody>
      </p:sp>
      <p:sp>
        <p:nvSpPr>
          <p:cNvPr id="432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4C3E9C-7FC9-402D-96DB-F7039110A031}" type="slidenum">
              <a:rPr lang="en-US"/>
              <a:pPr/>
              <a:t>102</a:t>
            </a:fld>
            <a:endParaRPr lang="en-US"/>
          </a:p>
        </p:txBody>
      </p:sp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A312C-521F-46F7-B1FC-2EFB7EC929CB}" type="slidenum">
              <a:rPr lang="en-US"/>
              <a:pPr/>
              <a:t>103</a:t>
            </a:fld>
            <a:endParaRPr lang="en-US"/>
          </a:p>
        </p:txBody>
      </p:sp>
      <p:sp>
        <p:nvSpPr>
          <p:cNvPr id="434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D6E8EF-2012-4796-83EA-AAF17C417C83}" type="slidenum">
              <a:rPr lang="en-US"/>
              <a:pPr/>
              <a:t>104</a:t>
            </a:fld>
            <a:endParaRPr lang="en-US"/>
          </a:p>
        </p:txBody>
      </p:sp>
      <p:sp>
        <p:nvSpPr>
          <p:cNvPr id="435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3E5237-CE46-4AEB-95D7-DD3DE7AADFCB}" type="slidenum">
              <a:rPr lang="en-US"/>
              <a:pPr/>
              <a:t>105</a:t>
            </a:fld>
            <a:endParaRPr lang="en-US"/>
          </a:p>
        </p:txBody>
      </p:sp>
      <p:sp>
        <p:nvSpPr>
          <p:cNvPr id="436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E57464-9527-4A29-A9DB-A59596617ED1}" type="slidenum">
              <a:rPr lang="en-US"/>
              <a:pPr/>
              <a:t>106</a:t>
            </a:fld>
            <a:endParaRPr lang="en-US"/>
          </a:p>
        </p:txBody>
      </p:sp>
      <p:sp>
        <p:nvSpPr>
          <p:cNvPr id="43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F5FE73-58D4-46A1-9F70-1A1327563474}" type="slidenum">
              <a:rPr lang="en-US"/>
              <a:pPr/>
              <a:t>107</a:t>
            </a:fld>
            <a:endParaRPr lang="en-US"/>
          </a:p>
        </p:txBody>
      </p:sp>
      <p:sp>
        <p:nvSpPr>
          <p:cNvPr id="438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E44BC5-5C25-49DA-AD8F-F8408E78FCEF}" type="slidenum">
              <a:rPr lang="en-US"/>
              <a:pPr/>
              <a:t>108</a:t>
            </a:fld>
            <a:endParaRPr lang="en-US"/>
          </a:p>
        </p:txBody>
      </p:sp>
      <p:sp>
        <p:nvSpPr>
          <p:cNvPr id="43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145FE7-188C-4436-A40D-908A38062821}" type="slidenum">
              <a:rPr lang="en-US"/>
              <a:pPr/>
              <a:t>109</a:t>
            </a:fld>
            <a:endParaRPr lang="en-US"/>
          </a:p>
        </p:txBody>
      </p:sp>
      <p:sp>
        <p:nvSpPr>
          <p:cNvPr id="440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C277F6-66E8-482D-933B-72A04A86E8E2}" type="slidenum">
              <a:rPr lang="en-US"/>
              <a:pPr/>
              <a:t>11</a:t>
            </a:fld>
            <a:endParaRPr lang="en-US"/>
          </a:p>
        </p:txBody>
      </p:sp>
      <p:sp>
        <p:nvSpPr>
          <p:cNvPr id="33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5A8176-779C-47CC-91D7-E10BA92E7BD1}" type="slidenum">
              <a:rPr lang="en-US"/>
              <a:pPr/>
              <a:t>110</a:t>
            </a:fld>
            <a:endParaRPr lang="en-US"/>
          </a:p>
        </p:txBody>
      </p:sp>
      <p:sp>
        <p:nvSpPr>
          <p:cNvPr id="44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740D31-391E-43A0-BCC7-9C7A671FE00E}" type="slidenum">
              <a:rPr lang="en-US"/>
              <a:pPr/>
              <a:t>111</a:t>
            </a:fld>
            <a:endParaRPr lang="en-US"/>
          </a:p>
        </p:txBody>
      </p:sp>
      <p:sp>
        <p:nvSpPr>
          <p:cNvPr id="442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8A10E9-7FBD-4300-A062-3FA4868C7D49}" type="slidenum">
              <a:rPr lang="en-US"/>
              <a:pPr/>
              <a:t>112</a:t>
            </a:fld>
            <a:endParaRPr lang="en-US"/>
          </a:p>
        </p:txBody>
      </p:sp>
      <p:sp>
        <p:nvSpPr>
          <p:cNvPr id="44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BC2A07-1219-4667-91AB-38AFBD358871}" type="slidenum">
              <a:rPr lang="en-US"/>
              <a:pPr/>
              <a:t>113</a:t>
            </a:fld>
            <a:endParaRPr lang="en-US"/>
          </a:p>
        </p:txBody>
      </p:sp>
      <p:sp>
        <p:nvSpPr>
          <p:cNvPr id="44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862FAE-24A7-4E79-BD52-3198345EC57A}" type="slidenum">
              <a:rPr lang="en-US"/>
              <a:pPr/>
              <a:t>114</a:t>
            </a:fld>
            <a:endParaRPr lang="en-US"/>
          </a:p>
        </p:txBody>
      </p:sp>
      <p:sp>
        <p:nvSpPr>
          <p:cNvPr id="44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D46FB3-0617-4F6D-ACAA-0ABD9B43D6B4}" type="slidenum">
              <a:rPr lang="en-US"/>
              <a:pPr/>
              <a:t>115</a:t>
            </a:fld>
            <a:endParaRPr lang="en-US"/>
          </a:p>
        </p:txBody>
      </p:sp>
      <p:sp>
        <p:nvSpPr>
          <p:cNvPr id="446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88222F-2A2E-49F5-89D1-E108B9FFDF8D}" type="slidenum">
              <a:rPr lang="en-US"/>
              <a:pPr/>
              <a:t>116</a:t>
            </a:fld>
            <a:endParaRPr lang="en-US"/>
          </a:p>
        </p:txBody>
      </p:sp>
      <p:sp>
        <p:nvSpPr>
          <p:cNvPr id="44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AF9A3F-2F39-481F-BACB-B5EBBBB927AE}" type="slidenum">
              <a:rPr lang="en-US"/>
              <a:pPr/>
              <a:t>117</a:t>
            </a:fld>
            <a:endParaRPr lang="en-US"/>
          </a:p>
        </p:txBody>
      </p:sp>
      <p:sp>
        <p:nvSpPr>
          <p:cNvPr id="448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06CF02-9C3D-4448-9794-90DBFB03D042}" type="slidenum">
              <a:rPr lang="en-US"/>
              <a:pPr/>
              <a:t>118</a:t>
            </a:fld>
            <a:endParaRPr lang="en-US"/>
          </a:p>
        </p:txBody>
      </p:sp>
      <p:sp>
        <p:nvSpPr>
          <p:cNvPr id="449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56E428-AEC8-4269-BE97-262498179EA6}" type="slidenum">
              <a:rPr lang="en-US"/>
              <a:pPr/>
              <a:t>119</a:t>
            </a:fld>
            <a:endParaRPr lang="en-US"/>
          </a:p>
        </p:txBody>
      </p:sp>
      <p:sp>
        <p:nvSpPr>
          <p:cNvPr id="450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177917-FE16-49BE-9CC5-471810A0E169}" type="slidenum">
              <a:rPr lang="en-US"/>
              <a:pPr/>
              <a:t>12</a:t>
            </a:fld>
            <a:endParaRPr lang="en-US"/>
          </a:p>
        </p:txBody>
      </p:sp>
      <p:sp>
        <p:nvSpPr>
          <p:cNvPr id="34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511FA8-6350-486D-88CC-EB4B1D5C3093}" type="slidenum">
              <a:rPr lang="en-US"/>
              <a:pPr/>
              <a:t>120</a:t>
            </a:fld>
            <a:endParaRPr lang="en-US"/>
          </a:p>
        </p:txBody>
      </p:sp>
      <p:sp>
        <p:nvSpPr>
          <p:cNvPr id="451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59C7CA-07D1-4733-B8F0-C6A784F8EA45}" type="slidenum">
              <a:rPr lang="en-US"/>
              <a:pPr/>
              <a:t>121</a:t>
            </a:fld>
            <a:endParaRPr lang="en-US"/>
          </a:p>
        </p:txBody>
      </p:sp>
      <p:sp>
        <p:nvSpPr>
          <p:cNvPr id="452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35E68F-C18E-4099-AFF8-6F0EB3D0E794}" type="slidenum">
              <a:rPr lang="en-US"/>
              <a:pPr/>
              <a:t>122</a:t>
            </a:fld>
            <a:endParaRPr lang="en-US"/>
          </a:p>
        </p:txBody>
      </p:sp>
      <p:sp>
        <p:nvSpPr>
          <p:cNvPr id="45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B0B06D-B624-47F9-8B0D-3E3ACF37D6A6}" type="slidenum">
              <a:rPr lang="en-US"/>
              <a:pPr/>
              <a:t>123</a:t>
            </a:fld>
            <a:endParaRPr lang="en-US"/>
          </a:p>
        </p:txBody>
      </p:sp>
      <p:sp>
        <p:nvSpPr>
          <p:cNvPr id="454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134C6A-9F7B-4164-BC63-6D0C01B5E1C5}" type="slidenum">
              <a:rPr lang="en-US"/>
              <a:pPr/>
              <a:t>124</a:t>
            </a:fld>
            <a:endParaRPr lang="en-US"/>
          </a:p>
        </p:txBody>
      </p:sp>
      <p:sp>
        <p:nvSpPr>
          <p:cNvPr id="455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EE2BBF-2DA6-4CCC-B2CA-B5E6E559454C}" type="slidenum">
              <a:rPr lang="en-US"/>
              <a:pPr/>
              <a:t>125</a:t>
            </a:fld>
            <a:endParaRPr lang="en-US"/>
          </a:p>
        </p:txBody>
      </p:sp>
      <p:sp>
        <p:nvSpPr>
          <p:cNvPr id="45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B9DCBD-8C6A-4D34-BDA2-3F27A63D3BEF}" type="slidenum">
              <a:rPr lang="en-US"/>
              <a:pPr/>
              <a:t>126</a:t>
            </a:fld>
            <a:endParaRPr lang="en-US"/>
          </a:p>
        </p:txBody>
      </p:sp>
      <p:sp>
        <p:nvSpPr>
          <p:cNvPr id="45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B3F91C-48FB-4BFD-B77D-DD01D0E99C16}" type="slidenum">
              <a:rPr lang="en-US"/>
              <a:pPr/>
              <a:t>127</a:t>
            </a:fld>
            <a:endParaRPr lang="en-US"/>
          </a:p>
        </p:txBody>
      </p:sp>
      <p:sp>
        <p:nvSpPr>
          <p:cNvPr id="45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EB4094-779C-4E8E-A782-4DFBB8B5134D}" type="slidenum">
              <a:rPr lang="en-US"/>
              <a:pPr/>
              <a:t>128</a:t>
            </a:fld>
            <a:endParaRPr lang="en-US"/>
          </a:p>
        </p:txBody>
      </p:sp>
      <p:sp>
        <p:nvSpPr>
          <p:cNvPr id="459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88BC05-C0FC-4534-861D-01ABE2D48906}" type="slidenum">
              <a:rPr lang="en-US"/>
              <a:pPr/>
              <a:t>129</a:t>
            </a:fld>
            <a:endParaRPr lang="en-US"/>
          </a:p>
        </p:txBody>
      </p:sp>
      <p:sp>
        <p:nvSpPr>
          <p:cNvPr id="46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5AD346-DA19-454E-9D48-B9B0AA058D0C}" type="slidenum">
              <a:rPr lang="en-US"/>
              <a:pPr/>
              <a:t>13</a:t>
            </a:fld>
            <a:endParaRPr lang="en-US"/>
          </a:p>
        </p:txBody>
      </p:sp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92692F-BDA4-4BD4-B237-70B583F428F8}" type="slidenum">
              <a:rPr lang="en-US"/>
              <a:pPr/>
              <a:t>130</a:t>
            </a:fld>
            <a:endParaRPr lang="en-US"/>
          </a:p>
        </p:txBody>
      </p:sp>
      <p:sp>
        <p:nvSpPr>
          <p:cNvPr id="461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1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48B3C2-B5F6-45BB-8F69-589E5B1273B6}" type="slidenum">
              <a:rPr lang="en-US"/>
              <a:pPr/>
              <a:t>131</a:t>
            </a:fld>
            <a:endParaRPr lang="en-US"/>
          </a:p>
        </p:txBody>
      </p:sp>
      <p:sp>
        <p:nvSpPr>
          <p:cNvPr id="462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09E2C4-35A1-4CBB-A978-4BB43330171F}" type="slidenum">
              <a:rPr lang="en-US"/>
              <a:pPr/>
              <a:t>132</a:t>
            </a:fld>
            <a:endParaRPr lang="en-US"/>
          </a:p>
        </p:txBody>
      </p:sp>
      <p:sp>
        <p:nvSpPr>
          <p:cNvPr id="463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336718-32AC-4251-AE34-A1F8FC084ABD}" type="slidenum">
              <a:rPr lang="en-US"/>
              <a:pPr/>
              <a:t>133</a:t>
            </a:fld>
            <a:endParaRPr lang="en-US"/>
          </a:p>
        </p:txBody>
      </p:sp>
      <p:sp>
        <p:nvSpPr>
          <p:cNvPr id="464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FB5676-AA47-4A09-8174-42F117A299F2}" type="slidenum">
              <a:rPr lang="en-US"/>
              <a:pPr/>
              <a:t>134</a:t>
            </a:fld>
            <a:endParaRPr lang="en-US"/>
          </a:p>
        </p:txBody>
      </p:sp>
      <p:sp>
        <p:nvSpPr>
          <p:cNvPr id="46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8EA935-6B21-4ADF-8B02-5E35F97A9581}" type="slidenum">
              <a:rPr lang="en-US"/>
              <a:pPr/>
              <a:t>135</a:t>
            </a:fld>
            <a:endParaRPr lang="en-US"/>
          </a:p>
        </p:txBody>
      </p:sp>
      <p:sp>
        <p:nvSpPr>
          <p:cNvPr id="466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AECA79-F969-4782-BD70-DAA52D3FD13F}" type="slidenum">
              <a:rPr lang="en-US"/>
              <a:pPr/>
              <a:t>136</a:t>
            </a:fld>
            <a:endParaRPr lang="en-US"/>
          </a:p>
        </p:txBody>
      </p:sp>
      <p:sp>
        <p:nvSpPr>
          <p:cNvPr id="46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DFFE75-EFF7-462D-BBB7-4B88FCD5859C}" type="slidenum">
              <a:rPr lang="en-US"/>
              <a:pPr/>
              <a:t>137</a:t>
            </a:fld>
            <a:endParaRPr lang="en-US"/>
          </a:p>
        </p:txBody>
      </p:sp>
      <p:sp>
        <p:nvSpPr>
          <p:cNvPr id="468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0FF089-9BC4-4E5C-B298-EACEFD3BDACE}" type="slidenum">
              <a:rPr lang="en-US"/>
              <a:pPr/>
              <a:t>138</a:t>
            </a:fld>
            <a:endParaRPr lang="en-US"/>
          </a:p>
        </p:txBody>
      </p:sp>
      <p:sp>
        <p:nvSpPr>
          <p:cNvPr id="470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2C6769-61F9-4144-9D41-149B365DDA02}" type="slidenum">
              <a:rPr lang="en-US"/>
              <a:pPr/>
              <a:t>139</a:t>
            </a:fld>
            <a:endParaRPr lang="en-US"/>
          </a:p>
        </p:txBody>
      </p:sp>
      <p:sp>
        <p:nvSpPr>
          <p:cNvPr id="471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4907E6-79E8-4D7E-B29E-719FE8CE8EF7}" type="slidenum">
              <a:rPr lang="en-US"/>
              <a:pPr/>
              <a:t>14</a:t>
            </a:fld>
            <a:endParaRPr lang="en-US"/>
          </a:p>
        </p:txBody>
      </p:sp>
      <p:sp>
        <p:nvSpPr>
          <p:cNvPr id="34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29E098-D25A-476D-B2D0-014E33CA0BE9}" type="slidenum">
              <a:rPr lang="en-US"/>
              <a:pPr/>
              <a:t>140</a:t>
            </a:fld>
            <a:endParaRPr lang="en-US"/>
          </a:p>
        </p:txBody>
      </p:sp>
      <p:sp>
        <p:nvSpPr>
          <p:cNvPr id="47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75245F-EAFF-490A-93EB-5B7BC1091B23}" type="slidenum">
              <a:rPr lang="en-US"/>
              <a:pPr/>
              <a:t>141</a:t>
            </a:fld>
            <a:endParaRPr lang="en-US"/>
          </a:p>
        </p:txBody>
      </p:sp>
      <p:sp>
        <p:nvSpPr>
          <p:cNvPr id="473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96D8C8-C2D9-4479-B899-8EB91A335906}" type="slidenum">
              <a:rPr lang="en-US"/>
              <a:pPr/>
              <a:t>15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BD4997-9386-4700-A79A-90394D0628EA}" type="slidenum">
              <a:rPr lang="en-US"/>
              <a:pPr/>
              <a:t>16</a:t>
            </a:fld>
            <a:endParaRPr lang="en-US"/>
          </a:p>
        </p:txBody>
      </p:sp>
      <p:sp>
        <p:nvSpPr>
          <p:cNvPr id="345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9C8AC0-24BA-47DB-ADC2-A78C5535401A}" type="slidenum">
              <a:rPr lang="en-US"/>
              <a:pPr/>
              <a:t>17</a:t>
            </a:fld>
            <a:endParaRPr lang="en-US"/>
          </a:p>
        </p:txBody>
      </p:sp>
      <p:sp>
        <p:nvSpPr>
          <p:cNvPr id="346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982523-3DF0-4661-8C77-5C2F158D2DD5}" type="slidenum">
              <a:rPr lang="en-US"/>
              <a:pPr/>
              <a:t>18</a:t>
            </a:fld>
            <a:endParaRPr lang="en-US"/>
          </a:p>
        </p:txBody>
      </p:sp>
      <p:sp>
        <p:nvSpPr>
          <p:cNvPr id="34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1CB1C4-B5A3-4CE9-A61B-3AB0011DFB3E}" type="slidenum">
              <a:rPr lang="en-US"/>
              <a:pPr/>
              <a:t>19</a:t>
            </a:fld>
            <a:endParaRPr lang="en-US"/>
          </a:p>
        </p:txBody>
      </p:sp>
      <p:sp>
        <p:nvSpPr>
          <p:cNvPr id="34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FF29D0-92EF-4515-B3B6-FB6EDA20CB24}" type="slidenum">
              <a:rPr lang="en-US"/>
              <a:pPr/>
              <a:t>2</a:t>
            </a:fld>
            <a:endParaRPr lang="en-US"/>
          </a:p>
        </p:txBody>
      </p:sp>
      <p:sp>
        <p:nvSpPr>
          <p:cNvPr id="3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22DB21-8559-45E1-AEBD-8751AEB483A8}" type="slidenum">
              <a:rPr lang="en-US"/>
              <a:pPr/>
              <a:t>20</a:t>
            </a:fld>
            <a:endParaRPr lang="en-US"/>
          </a:p>
        </p:txBody>
      </p:sp>
      <p:sp>
        <p:nvSpPr>
          <p:cNvPr id="34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DDF512-0759-42AE-9012-D6EE00F71D41}" type="slidenum">
              <a:rPr lang="en-US"/>
              <a:pPr/>
              <a:t>21</a:t>
            </a:fld>
            <a:endParaRPr lang="en-US"/>
          </a:p>
        </p:txBody>
      </p:sp>
      <p:sp>
        <p:nvSpPr>
          <p:cNvPr id="35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7C6F21-ED17-4F70-91C2-523C4D745995}" type="slidenum">
              <a:rPr lang="en-US"/>
              <a:pPr/>
              <a:t>22</a:t>
            </a:fld>
            <a:endParaRPr lang="en-US"/>
          </a:p>
        </p:txBody>
      </p:sp>
      <p:sp>
        <p:nvSpPr>
          <p:cNvPr id="35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FF3FD6-1DBA-4369-921D-4E12C541503E}" type="slidenum">
              <a:rPr lang="en-US"/>
              <a:pPr/>
              <a:t>23</a:t>
            </a:fld>
            <a:endParaRPr lang="en-US"/>
          </a:p>
        </p:txBody>
      </p:sp>
      <p:sp>
        <p:nvSpPr>
          <p:cNvPr id="352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0C593F-EB4C-4080-8DD8-2163F945C23B}" type="slidenum">
              <a:rPr lang="en-US"/>
              <a:pPr/>
              <a:t>24</a:t>
            </a:fld>
            <a:endParaRPr lang="en-US"/>
          </a:p>
        </p:txBody>
      </p:sp>
      <p:sp>
        <p:nvSpPr>
          <p:cNvPr id="35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874DB5-E789-438E-A875-A3C372F29512}" type="slidenum">
              <a:rPr lang="en-US"/>
              <a:pPr/>
              <a:t>25</a:t>
            </a:fld>
            <a:endParaRPr lang="en-US"/>
          </a:p>
        </p:txBody>
      </p:sp>
      <p:sp>
        <p:nvSpPr>
          <p:cNvPr id="35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A6F94-7970-4409-A536-3842CADB7E23}" type="slidenum">
              <a:rPr lang="en-US"/>
              <a:pPr/>
              <a:t>26</a:t>
            </a:fld>
            <a:endParaRPr lang="en-US"/>
          </a:p>
        </p:txBody>
      </p:sp>
      <p:sp>
        <p:nvSpPr>
          <p:cNvPr id="35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423B0F-AE2B-4A68-AAED-C701D1236F19}" type="slidenum">
              <a:rPr lang="en-US"/>
              <a:pPr/>
              <a:t>27</a:t>
            </a:fld>
            <a:endParaRPr lang="en-US"/>
          </a:p>
        </p:txBody>
      </p:sp>
      <p:sp>
        <p:nvSpPr>
          <p:cNvPr id="35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D5B07C-928C-4E16-92FE-F993FF750A53}" type="slidenum">
              <a:rPr lang="en-US"/>
              <a:pPr/>
              <a:t>28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88FBE4-5CBC-4231-886B-E195AE5BDAAC}" type="slidenum">
              <a:rPr lang="en-US"/>
              <a:pPr/>
              <a:t>29</a:t>
            </a:fld>
            <a:endParaRPr lang="en-US"/>
          </a:p>
        </p:txBody>
      </p:sp>
      <p:sp>
        <p:nvSpPr>
          <p:cNvPr id="35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8AC913-8266-4032-9B9D-4AD4CE06DDE4}" type="slidenum">
              <a:rPr lang="en-US"/>
              <a:pPr/>
              <a:t>3</a:t>
            </a:fld>
            <a:endParaRPr lang="en-US"/>
          </a:p>
        </p:txBody>
      </p:sp>
      <p:sp>
        <p:nvSpPr>
          <p:cNvPr id="33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92BA6F-F7B7-4ABD-AA06-367E91A3F2B8}" type="slidenum">
              <a:rPr lang="en-US"/>
              <a:pPr/>
              <a:t>30</a:t>
            </a:fld>
            <a:endParaRPr lang="en-US"/>
          </a:p>
        </p:txBody>
      </p:sp>
      <p:sp>
        <p:nvSpPr>
          <p:cNvPr id="35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DC406A-76CB-4F43-831F-D745E54A20CF}" type="slidenum">
              <a:rPr lang="en-US"/>
              <a:pPr/>
              <a:t>31</a:t>
            </a:fld>
            <a:endParaRPr lang="en-US"/>
          </a:p>
        </p:txBody>
      </p:sp>
      <p:sp>
        <p:nvSpPr>
          <p:cNvPr id="360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73702A-5423-4AC5-A902-73E2CCC3A01F}" type="slidenum">
              <a:rPr lang="en-US"/>
              <a:pPr/>
              <a:t>32</a:t>
            </a:fld>
            <a:endParaRPr 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F21E3E-1F3F-4392-8D80-F4B556C8E6A5}" type="slidenum">
              <a:rPr lang="en-US"/>
              <a:pPr/>
              <a:t>33</a:t>
            </a:fld>
            <a:endParaRPr lang="en-US"/>
          </a:p>
        </p:txBody>
      </p:sp>
      <p:sp>
        <p:nvSpPr>
          <p:cNvPr id="36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92E9A4-3237-4B19-8E8C-66DC2D33C07A}" type="slidenum">
              <a:rPr lang="en-US"/>
              <a:pPr/>
              <a:t>34</a:t>
            </a:fld>
            <a:endParaRPr lang="en-US"/>
          </a:p>
        </p:txBody>
      </p:sp>
      <p:sp>
        <p:nvSpPr>
          <p:cNvPr id="363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44658D-4013-4177-B0B6-7849DA8B05FB}" type="slidenum">
              <a:rPr lang="en-US"/>
              <a:pPr/>
              <a:t>35</a:t>
            </a:fld>
            <a:endParaRPr lang="en-US"/>
          </a:p>
        </p:txBody>
      </p:sp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FBD770-0909-425D-A7CB-08FD5F0CF3AA}" type="slidenum">
              <a:rPr lang="en-US"/>
              <a:pPr/>
              <a:t>36</a:t>
            </a:fld>
            <a:endParaRPr lang="en-US"/>
          </a:p>
        </p:txBody>
      </p:sp>
      <p:sp>
        <p:nvSpPr>
          <p:cNvPr id="36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4460E5-FEE6-4DE7-86DD-29BEFAAA060D}" type="slidenum">
              <a:rPr lang="en-US"/>
              <a:pPr/>
              <a:t>37</a:t>
            </a:fld>
            <a:endParaRPr lang="en-US"/>
          </a:p>
        </p:txBody>
      </p:sp>
      <p:sp>
        <p:nvSpPr>
          <p:cNvPr id="36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E9C5AF-E2A4-4983-A73A-01043F9913B7}" type="slidenum">
              <a:rPr lang="en-US"/>
              <a:pPr/>
              <a:t>38</a:t>
            </a:fld>
            <a:endParaRPr lang="en-US"/>
          </a:p>
        </p:txBody>
      </p:sp>
      <p:sp>
        <p:nvSpPr>
          <p:cNvPr id="367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973D34-53B7-4D0D-9048-42B691F73CAF}" type="slidenum">
              <a:rPr lang="en-US"/>
              <a:pPr/>
              <a:t>39</a:t>
            </a:fld>
            <a:endParaRPr lang="en-US"/>
          </a:p>
        </p:txBody>
      </p:sp>
      <p:sp>
        <p:nvSpPr>
          <p:cNvPr id="36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87A7F8-DE11-4F24-B365-EB151AE84A29}" type="slidenum">
              <a:rPr lang="en-US"/>
              <a:pPr/>
              <a:t>4</a:t>
            </a:fld>
            <a:endParaRPr lang="en-US"/>
          </a:p>
        </p:txBody>
      </p:sp>
      <p:sp>
        <p:nvSpPr>
          <p:cNvPr id="332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FC23E-E683-4442-994F-0349C228CF66}" type="slidenum">
              <a:rPr lang="en-US"/>
              <a:pPr/>
              <a:t>40</a:t>
            </a:fld>
            <a:endParaRPr lang="en-US"/>
          </a:p>
        </p:txBody>
      </p:sp>
      <p:sp>
        <p:nvSpPr>
          <p:cNvPr id="36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704062-2447-498D-A2BC-6D179373EEDD}" type="slidenum">
              <a:rPr lang="en-US"/>
              <a:pPr/>
              <a:t>41</a:t>
            </a:fld>
            <a:endParaRPr lang="en-US"/>
          </a:p>
        </p:txBody>
      </p:sp>
      <p:sp>
        <p:nvSpPr>
          <p:cNvPr id="372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3D9C52-63F7-458B-91A6-FA0656830C40}" type="slidenum">
              <a:rPr lang="en-US"/>
              <a:pPr/>
              <a:t>42</a:t>
            </a:fld>
            <a:endParaRPr lang="en-US"/>
          </a:p>
        </p:txBody>
      </p:sp>
      <p:sp>
        <p:nvSpPr>
          <p:cNvPr id="37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CB29E5-C62D-42AA-BB71-E51315A99137}" type="slidenum">
              <a:rPr lang="en-US"/>
              <a:pPr/>
              <a:t>43</a:t>
            </a:fld>
            <a:endParaRPr lang="en-US"/>
          </a:p>
        </p:txBody>
      </p:sp>
      <p:sp>
        <p:nvSpPr>
          <p:cNvPr id="374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4B6A98-5D69-4CF6-974B-FCCA77870910}" type="slidenum">
              <a:rPr lang="en-US"/>
              <a:pPr/>
              <a:t>44</a:t>
            </a:fld>
            <a:endParaRPr lang="en-US"/>
          </a:p>
        </p:txBody>
      </p:sp>
      <p:sp>
        <p:nvSpPr>
          <p:cNvPr id="375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95808E-2A94-4BCB-B025-FEFD229A3D2D}" type="slidenum">
              <a:rPr lang="en-US"/>
              <a:pPr/>
              <a:t>45</a:t>
            </a:fld>
            <a:endParaRPr lang="en-US"/>
          </a:p>
        </p:txBody>
      </p:sp>
      <p:sp>
        <p:nvSpPr>
          <p:cNvPr id="37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3B53D0-379F-4C6E-AA15-8F4D9734EF79}" type="slidenum">
              <a:rPr lang="en-US"/>
              <a:pPr/>
              <a:t>46</a:t>
            </a:fld>
            <a:endParaRPr lang="en-US"/>
          </a:p>
        </p:txBody>
      </p:sp>
      <p:sp>
        <p:nvSpPr>
          <p:cNvPr id="377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AC73B9-0839-4117-8F91-D129BC322564}" type="slidenum">
              <a:rPr lang="en-US"/>
              <a:pPr/>
              <a:t>47</a:t>
            </a:fld>
            <a:endParaRPr lang="en-US"/>
          </a:p>
        </p:txBody>
      </p:sp>
      <p:sp>
        <p:nvSpPr>
          <p:cNvPr id="38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E73FA-6A0C-4A4C-B7DB-4BFB51DBA61B}" type="slidenum">
              <a:rPr lang="en-US"/>
              <a:pPr/>
              <a:t>48</a:t>
            </a:fld>
            <a:endParaRPr lang="en-US"/>
          </a:p>
        </p:txBody>
      </p:sp>
      <p:sp>
        <p:nvSpPr>
          <p:cNvPr id="389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D3851C-EF4F-401C-BC5E-40B1D88DDA53}" type="slidenum">
              <a:rPr lang="en-US"/>
              <a:pPr/>
              <a:t>49</a:t>
            </a:fld>
            <a:endParaRPr lang="en-US"/>
          </a:p>
        </p:txBody>
      </p:sp>
      <p:sp>
        <p:nvSpPr>
          <p:cNvPr id="370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044E3C-D2EE-410F-A5A4-0AC02E5C6A8D}" type="slidenum">
              <a:rPr lang="en-US"/>
              <a:pPr/>
              <a:t>5</a:t>
            </a:fld>
            <a:endParaRPr lang="en-US"/>
          </a:p>
        </p:txBody>
      </p:sp>
      <p:sp>
        <p:nvSpPr>
          <p:cNvPr id="33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D728E1-CE68-462A-8CE6-E6F7935792F4}" type="slidenum">
              <a:rPr lang="en-US"/>
              <a:pPr/>
              <a:t>50</a:t>
            </a:fld>
            <a:endParaRPr lang="en-US"/>
          </a:p>
        </p:txBody>
      </p:sp>
      <p:sp>
        <p:nvSpPr>
          <p:cNvPr id="37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EC88AD-6B38-4312-BD7B-96F039AC0889}" type="slidenum">
              <a:rPr lang="en-US"/>
              <a:pPr/>
              <a:t>51</a:t>
            </a:fld>
            <a:endParaRPr lang="en-US"/>
          </a:p>
        </p:txBody>
      </p:sp>
      <p:sp>
        <p:nvSpPr>
          <p:cNvPr id="37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9FCCE8-B1EB-421A-9D67-C29A65D259E7}" type="slidenum">
              <a:rPr lang="en-US"/>
              <a:pPr/>
              <a:t>52</a:t>
            </a:fld>
            <a:endParaRPr lang="en-US"/>
          </a:p>
        </p:txBody>
      </p:sp>
      <p:sp>
        <p:nvSpPr>
          <p:cNvPr id="37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DE3CFC-B90E-4E43-A1DB-97E5648E9A8C}" type="slidenum">
              <a:rPr lang="en-US"/>
              <a:pPr/>
              <a:t>53</a:t>
            </a:fld>
            <a:endParaRPr lang="en-US"/>
          </a:p>
        </p:txBody>
      </p:sp>
      <p:sp>
        <p:nvSpPr>
          <p:cNvPr id="380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86CE47-0051-47AB-87F9-E529FC159977}" type="slidenum">
              <a:rPr lang="en-US"/>
              <a:pPr/>
              <a:t>54</a:t>
            </a:fld>
            <a:endParaRPr lang="en-US"/>
          </a:p>
        </p:txBody>
      </p:sp>
      <p:sp>
        <p:nvSpPr>
          <p:cNvPr id="38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38E43C-78A5-4980-820D-B56AB8F73F5F}" type="slidenum">
              <a:rPr lang="en-US"/>
              <a:pPr/>
              <a:t>55</a:t>
            </a:fld>
            <a:endParaRPr lang="en-US"/>
          </a:p>
        </p:txBody>
      </p:sp>
      <p:sp>
        <p:nvSpPr>
          <p:cNvPr id="382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6D1953-E60A-4668-9F8B-0DC7326DFDF8}" type="slidenum">
              <a:rPr lang="en-US"/>
              <a:pPr/>
              <a:t>56</a:t>
            </a:fld>
            <a:endParaRPr lang="en-US"/>
          </a:p>
        </p:txBody>
      </p:sp>
      <p:sp>
        <p:nvSpPr>
          <p:cNvPr id="38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4CAA09-5994-4AAB-82C7-C18F7AFD8E70}" type="slidenum">
              <a:rPr lang="en-US"/>
              <a:pPr/>
              <a:t>57</a:t>
            </a:fld>
            <a:endParaRPr lang="en-US"/>
          </a:p>
        </p:txBody>
      </p:sp>
      <p:sp>
        <p:nvSpPr>
          <p:cNvPr id="387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4AE839-3A6D-490E-BCFA-0FA8DF6CB52A}" type="slidenum">
              <a:rPr lang="en-US"/>
              <a:pPr/>
              <a:t>58</a:t>
            </a:fld>
            <a:endParaRPr lang="en-US"/>
          </a:p>
        </p:txBody>
      </p:sp>
      <p:sp>
        <p:nvSpPr>
          <p:cNvPr id="385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0982B5-F264-4A25-9008-3CC563A6C820}" type="slidenum">
              <a:rPr lang="en-US"/>
              <a:pPr/>
              <a:t>59</a:t>
            </a:fld>
            <a:endParaRPr lang="en-US"/>
          </a:p>
        </p:txBody>
      </p:sp>
      <p:sp>
        <p:nvSpPr>
          <p:cNvPr id="38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6AFD6E-750C-4F68-9E36-40C77ED984DB}" type="slidenum">
              <a:rPr lang="en-US"/>
              <a:pPr/>
              <a:t>6</a:t>
            </a:fld>
            <a:endParaRPr lang="en-US"/>
          </a:p>
        </p:txBody>
      </p:sp>
      <p:sp>
        <p:nvSpPr>
          <p:cNvPr id="334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50B9DB-9CB8-432E-A2CD-4698EF0FB2B3}" type="slidenum">
              <a:rPr lang="en-US"/>
              <a:pPr/>
              <a:t>60</a:t>
            </a:fld>
            <a:endParaRPr lang="en-US"/>
          </a:p>
        </p:txBody>
      </p:sp>
      <p:sp>
        <p:nvSpPr>
          <p:cNvPr id="39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DA98C5-D04F-41BE-9A18-D0A7E45A097D}" type="slidenum">
              <a:rPr lang="en-US"/>
              <a:pPr/>
              <a:t>61</a:t>
            </a:fld>
            <a:endParaRPr lang="en-US"/>
          </a:p>
        </p:txBody>
      </p:sp>
      <p:sp>
        <p:nvSpPr>
          <p:cNvPr id="391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86DE0F-A839-48F9-B694-7685B57A6916}" type="slidenum">
              <a:rPr lang="en-US"/>
              <a:pPr/>
              <a:t>62</a:t>
            </a:fld>
            <a:endParaRPr lang="en-US"/>
          </a:p>
        </p:txBody>
      </p:sp>
      <p:sp>
        <p:nvSpPr>
          <p:cNvPr id="39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6E2747-3088-45F9-BB84-D10BDEC24880}" type="slidenum">
              <a:rPr lang="en-US"/>
              <a:pPr/>
              <a:t>63</a:t>
            </a:fld>
            <a:endParaRPr lang="en-US"/>
          </a:p>
        </p:txBody>
      </p:sp>
      <p:sp>
        <p:nvSpPr>
          <p:cNvPr id="393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2CF371-C864-4822-AA0B-E5C287CC578E}" type="slidenum">
              <a:rPr lang="en-US"/>
              <a:pPr/>
              <a:t>64</a:t>
            </a:fld>
            <a:endParaRPr lang="en-US"/>
          </a:p>
        </p:txBody>
      </p:sp>
      <p:sp>
        <p:nvSpPr>
          <p:cNvPr id="39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1590C2-452F-4FDB-B483-BBD1A003957A}" type="slidenum">
              <a:rPr lang="en-US"/>
              <a:pPr/>
              <a:t>65</a:t>
            </a:fld>
            <a:endParaRPr lang="en-US"/>
          </a:p>
        </p:txBody>
      </p:sp>
      <p:sp>
        <p:nvSpPr>
          <p:cNvPr id="39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93D812-2A10-4233-8D4E-5B296CA89FCE}" type="slidenum">
              <a:rPr lang="en-US"/>
              <a:pPr/>
              <a:t>66</a:t>
            </a:fld>
            <a:endParaRPr lang="en-US"/>
          </a:p>
        </p:txBody>
      </p:sp>
      <p:sp>
        <p:nvSpPr>
          <p:cNvPr id="396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A11303-BF0D-48B3-BD42-E7ABF67E7545}" type="slidenum">
              <a:rPr lang="en-US"/>
              <a:pPr/>
              <a:t>67</a:t>
            </a:fld>
            <a:endParaRPr lang="en-US"/>
          </a:p>
        </p:txBody>
      </p:sp>
      <p:sp>
        <p:nvSpPr>
          <p:cNvPr id="39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A0E990-31D6-45B4-B7BF-ACD974760E7A}" type="slidenum">
              <a:rPr lang="en-US"/>
              <a:pPr/>
              <a:t>68</a:t>
            </a:fld>
            <a:endParaRPr lang="en-US"/>
          </a:p>
        </p:txBody>
      </p:sp>
      <p:sp>
        <p:nvSpPr>
          <p:cNvPr id="39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7C3C06-BCAA-4ACA-A4BA-F71870B008D5}" type="slidenum">
              <a:rPr lang="en-US"/>
              <a:pPr/>
              <a:t>69</a:t>
            </a:fld>
            <a:endParaRPr lang="en-US"/>
          </a:p>
        </p:txBody>
      </p:sp>
      <p:sp>
        <p:nvSpPr>
          <p:cNvPr id="399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5541C2-D6DD-4888-BEEF-0E5179146BC1}" type="slidenum">
              <a:rPr lang="en-US"/>
              <a:pPr/>
              <a:t>7</a:t>
            </a:fld>
            <a:endParaRPr lang="en-US"/>
          </a:p>
        </p:txBody>
      </p:sp>
      <p:sp>
        <p:nvSpPr>
          <p:cNvPr id="335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2469AB-48AC-4A7E-962B-D1DE5093AF9A}" type="slidenum">
              <a:rPr lang="en-US"/>
              <a:pPr/>
              <a:t>70</a:t>
            </a:fld>
            <a:endParaRPr lang="en-US"/>
          </a:p>
        </p:txBody>
      </p:sp>
      <p:sp>
        <p:nvSpPr>
          <p:cNvPr id="40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ED421E-1C91-4EDD-8ECC-80F3C44A98F6}" type="slidenum">
              <a:rPr lang="en-US"/>
              <a:pPr/>
              <a:t>71</a:t>
            </a:fld>
            <a:endParaRPr lang="en-US"/>
          </a:p>
        </p:txBody>
      </p:sp>
      <p:sp>
        <p:nvSpPr>
          <p:cNvPr id="401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A6B0BE-E1CF-485A-AD6A-F77C1D0B9868}" type="slidenum">
              <a:rPr lang="en-US"/>
              <a:pPr/>
              <a:t>72</a:t>
            </a:fld>
            <a:endParaRPr lang="en-US"/>
          </a:p>
        </p:txBody>
      </p:sp>
      <p:sp>
        <p:nvSpPr>
          <p:cNvPr id="40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486D-5B60-471B-830C-29A3D118D0A1}" type="slidenum">
              <a:rPr lang="en-US"/>
              <a:pPr/>
              <a:t>73</a:t>
            </a:fld>
            <a:endParaRPr lang="en-US"/>
          </a:p>
        </p:txBody>
      </p:sp>
      <p:sp>
        <p:nvSpPr>
          <p:cNvPr id="403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3394E-E423-4CB9-AAB9-158DCE25EF69}" type="slidenum">
              <a:rPr lang="en-US"/>
              <a:pPr/>
              <a:t>74</a:t>
            </a:fld>
            <a:endParaRPr lang="en-US"/>
          </a:p>
        </p:txBody>
      </p:sp>
      <p:sp>
        <p:nvSpPr>
          <p:cNvPr id="40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FB3D00-BFA0-4521-ACDF-EC7F8F2767A6}" type="slidenum">
              <a:rPr lang="en-US"/>
              <a:pPr/>
              <a:t>75</a:t>
            </a:fld>
            <a:endParaRPr lang="en-US"/>
          </a:p>
        </p:txBody>
      </p:sp>
      <p:sp>
        <p:nvSpPr>
          <p:cNvPr id="405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3120FD-E5CB-4BA7-B65C-A378FBDEEC24}" type="slidenum">
              <a:rPr lang="en-US"/>
              <a:pPr/>
              <a:t>76</a:t>
            </a:fld>
            <a:endParaRPr lang="en-US"/>
          </a:p>
        </p:txBody>
      </p:sp>
      <p:sp>
        <p:nvSpPr>
          <p:cNvPr id="40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43E5DB-2A23-4B49-899B-37FBCE540E70}" type="slidenum">
              <a:rPr lang="en-US"/>
              <a:pPr/>
              <a:t>77</a:t>
            </a:fld>
            <a:endParaRPr lang="en-US"/>
          </a:p>
        </p:txBody>
      </p:sp>
      <p:sp>
        <p:nvSpPr>
          <p:cNvPr id="407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05F3A2-5777-4079-BBC8-4CBABE0B9E24}" type="slidenum">
              <a:rPr lang="en-US"/>
              <a:pPr/>
              <a:t>78</a:t>
            </a:fld>
            <a:endParaRPr lang="en-US"/>
          </a:p>
        </p:txBody>
      </p:sp>
      <p:sp>
        <p:nvSpPr>
          <p:cNvPr id="40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38C9EA-22B0-4CC6-8759-D48996A9F6C4}" type="slidenum">
              <a:rPr lang="en-US"/>
              <a:pPr/>
              <a:t>79</a:t>
            </a:fld>
            <a:endParaRPr lang="en-US"/>
          </a:p>
        </p:txBody>
      </p:sp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71D64D-62A0-494A-8BE2-08A5309A871A}" type="slidenum">
              <a:rPr lang="en-US"/>
              <a:pPr/>
              <a:t>8</a:t>
            </a:fld>
            <a:endParaRPr lang="en-US"/>
          </a:p>
        </p:txBody>
      </p:sp>
      <p:sp>
        <p:nvSpPr>
          <p:cNvPr id="336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1F4FEF-D3E8-4857-9492-2D8FDCD7FBAB}" type="slidenum">
              <a:rPr lang="en-US"/>
              <a:pPr/>
              <a:t>80</a:t>
            </a:fld>
            <a:endParaRPr lang="en-US"/>
          </a:p>
        </p:txBody>
      </p:sp>
      <p:sp>
        <p:nvSpPr>
          <p:cNvPr id="410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45EA12-6FCE-4C4E-9562-54DF9F8A313A}" type="slidenum">
              <a:rPr lang="en-US"/>
              <a:pPr/>
              <a:t>81</a:t>
            </a:fld>
            <a:endParaRPr lang="en-US"/>
          </a:p>
        </p:txBody>
      </p:sp>
      <p:sp>
        <p:nvSpPr>
          <p:cNvPr id="41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85196A-6046-4A4A-881D-3674A3BA968A}" type="slidenum">
              <a:rPr lang="en-US"/>
              <a:pPr/>
              <a:t>82</a:t>
            </a:fld>
            <a:endParaRPr lang="en-US"/>
          </a:p>
        </p:txBody>
      </p:sp>
      <p:sp>
        <p:nvSpPr>
          <p:cNvPr id="412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E720F2-E116-4658-957A-7BAA2F08C087}" type="slidenum">
              <a:rPr lang="en-US"/>
              <a:pPr/>
              <a:t>83</a:t>
            </a:fld>
            <a:endParaRPr lang="en-US"/>
          </a:p>
        </p:txBody>
      </p:sp>
      <p:sp>
        <p:nvSpPr>
          <p:cNvPr id="413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5B7076-EE4D-40E1-937B-5FFB4B655A24}" type="slidenum">
              <a:rPr lang="en-US"/>
              <a:pPr/>
              <a:t>84</a:t>
            </a:fld>
            <a:endParaRPr lang="en-US"/>
          </a:p>
        </p:txBody>
      </p:sp>
      <p:sp>
        <p:nvSpPr>
          <p:cNvPr id="414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FF7FED-0269-4825-9F51-8FB0942FF820}" type="slidenum">
              <a:rPr lang="en-US"/>
              <a:pPr/>
              <a:t>85</a:t>
            </a:fld>
            <a:endParaRPr lang="en-US"/>
          </a:p>
        </p:txBody>
      </p:sp>
      <p:sp>
        <p:nvSpPr>
          <p:cNvPr id="415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B10C9D-E6A3-4CAF-A736-3098FFFD1B64}" type="slidenum">
              <a:rPr lang="en-US"/>
              <a:pPr/>
              <a:t>86</a:t>
            </a:fld>
            <a:endParaRPr lang="en-US"/>
          </a:p>
        </p:txBody>
      </p:sp>
      <p:sp>
        <p:nvSpPr>
          <p:cNvPr id="416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1DE6B1-9108-4CC8-9ECA-2C9C61217CDD}" type="slidenum">
              <a:rPr lang="en-US"/>
              <a:pPr/>
              <a:t>87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1EF92F-2215-445C-A9E1-181DE56FE7AE}" type="slidenum">
              <a:rPr lang="en-US"/>
              <a:pPr/>
              <a:t>88</a:t>
            </a:fld>
            <a:endParaRPr lang="en-US"/>
          </a:p>
        </p:txBody>
      </p:sp>
      <p:sp>
        <p:nvSpPr>
          <p:cNvPr id="41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456DF4-D65B-4DBC-8C88-BAF39DC27417}" type="slidenum">
              <a:rPr lang="en-US"/>
              <a:pPr/>
              <a:t>89</a:t>
            </a:fld>
            <a:endParaRPr lang="en-US"/>
          </a:p>
        </p:txBody>
      </p:sp>
      <p:sp>
        <p:nvSpPr>
          <p:cNvPr id="419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D78291-430C-477B-A8A8-3D139CE31470}" type="slidenum">
              <a:rPr lang="en-US"/>
              <a:pPr/>
              <a:t>9</a:t>
            </a:fld>
            <a:endParaRPr lang="en-US"/>
          </a:p>
        </p:txBody>
      </p:sp>
      <p:sp>
        <p:nvSpPr>
          <p:cNvPr id="33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C3B6CB-443A-4405-A609-EA59730F98C0}" type="slidenum">
              <a:rPr lang="en-US"/>
              <a:pPr/>
              <a:t>90</a:t>
            </a:fld>
            <a:endParaRPr lang="en-US"/>
          </a:p>
        </p:txBody>
      </p:sp>
      <p:sp>
        <p:nvSpPr>
          <p:cNvPr id="420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AC67A7-3D6C-4145-B6CA-061A1BD44057}" type="slidenum">
              <a:rPr lang="en-US"/>
              <a:pPr/>
              <a:t>91</a:t>
            </a:fld>
            <a:endParaRPr lang="en-US"/>
          </a:p>
        </p:txBody>
      </p:sp>
      <p:sp>
        <p:nvSpPr>
          <p:cNvPr id="42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7F9201-FE03-471F-A0FC-C6029749BAF3}" type="slidenum">
              <a:rPr lang="en-US"/>
              <a:pPr/>
              <a:t>92</a:t>
            </a:fld>
            <a:endParaRPr lang="en-US"/>
          </a:p>
        </p:txBody>
      </p:sp>
      <p:sp>
        <p:nvSpPr>
          <p:cNvPr id="422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5A81C6-2A00-43A3-B137-43F512011BF4}" type="slidenum">
              <a:rPr lang="en-US"/>
              <a:pPr/>
              <a:t>93</a:t>
            </a:fld>
            <a:endParaRPr lang="en-US"/>
          </a:p>
        </p:txBody>
      </p:sp>
      <p:sp>
        <p:nvSpPr>
          <p:cNvPr id="423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BACFD2-4A71-40A4-9EF5-14C3B3B1ED38}" type="slidenum">
              <a:rPr lang="en-US"/>
              <a:pPr/>
              <a:t>94</a:t>
            </a:fld>
            <a:endParaRPr lang="en-US"/>
          </a:p>
        </p:txBody>
      </p:sp>
      <p:sp>
        <p:nvSpPr>
          <p:cNvPr id="424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EF452A-8066-409D-A583-683523B6BBC4}" type="slidenum">
              <a:rPr lang="en-US"/>
              <a:pPr/>
              <a:t>95</a:t>
            </a:fld>
            <a:endParaRPr lang="en-US"/>
          </a:p>
        </p:txBody>
      </p:sp>
      <p:sp>
        <p:nvSpPr>
          <p:cNvPr id="425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75B182-DB89-4EC1-B58B-0BED977F1CF1}" type="slidenum">
              <a:rPr lang="en-US"/>
              <a:pPr/>
              <a:t>96</a:t>
            </a:fld>
            <a:endParaRPr lang="en-US"/>
          </a:p>
        </p:txBody>
      </p:sp>
      <p:sp>
        <p:nvSpPr>
          <p:cNvPr id="427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E37CC3-67D0-4747-A332-8722547DCAF6}" type="slidenum">
              <a:rPr lang="en-US"/>
              <a:pPr/>
              <a:t>97</a:t>
            </a:fld>
            <a:endParaRPr lang="en-US"/>
          </a:p>
        </p:txBody>
      </p:sp>
      <p:sp>
        <p:nvSpPr>
          <p:cNvPr id="428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2DECED-ECE6-4DC1-8FCE-082FAA1A6BBA}" type="slidenum">
              <a:rPr lang="en-US"/>
              <a:pPr/>
              <a:t>98</a:t>
            </a:fld>
            <a:endParaRPr lang="en-US"/>
          </a:p>
        </p:txBody>
      </p:sp>
      <p:sp>
        <p:nvSpPr>
          <p:cNvPr id="429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185CD5-1581-4BBA-BB1E-430C554378E4}" type="slidenum">
              <a:rPr lang="en-US"/>
              <a:pPr/>
              <a:t>99</a:t>
            </a:fld>
            <a:endParaRPr lang="en-US"/>
          </a:p>
        </p:txBody>
      </p:sp>
      <p:sp>
        <p:nvSpPr>
          <p:cNvPr id="430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F9CC2-492F-4B49-838B-DEEB477A0F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720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D1386-6B55-409B-8DC2-1E62A33657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684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51D8A-8E5C-4A10-8960-9DF51BA527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882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544B74-4ABC-40B7-93C7-975220201B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367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259A5-D81E-4132-AC14-1A73F3DE5A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602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436F1-92E2-4FF8-B524-31DA907976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614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B4809-A6C9-4E0D-BBAF-DE8D3F1F48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129E55-F3EF-4AB7-8A7B-BA0BC053D4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984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59AFC-5F78-452F-9A9A-B1F6EC5EB2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507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2EC7C-11C6-4AD7-8C22-59E43DECD7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123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2250E-FEF0-4AE4-BC4E-B8254B92E8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407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EA9AD2A-BA14-4386-96B9-C24546DE78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3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5" Type="http://schemas.openxmlformats.org/officeDocument/2006/relationships/image" Target="../media/image3.png"/><Relationship Id="rId4" Type="http://schemas.openxmlformats.org/officeDocument/2006/relationships/slide" Target="slide34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7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7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4.xml"/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5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6.xml"/><Relationship Id="rId1" Type="http://schemas.openxmlformats.org/officeDocument/2006/relationships/slideLayout" Target="../slideLayouts/slideLayout7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8.xml"/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39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0.xml"/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6" Type="http://schemas.openxmlformats.org/officeDocument/2006/relationships/audio" Target="../media/audio6.wav"/><Relationship Id="rId5" Type="http://schemas.openxmlformats.org/officeDocument/2006/relationships/slide" Target="slide78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5" Type="http://schemas.openxmlformats.org/officeDocument/2006/relationships/image" Target="../media/image3.png"/><Relationship Id="rId4" Type="http://schemas.openxmlformats.org/officeDocument/2006/relationships/slide" Target="slide4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0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WINDOWS\MEDIA\TADA.WAV" TargetMode="External"/><Relationship Id="rId5" Type="http://schemas.openxmlformats.org/officeDocument/2006/relationships/image" Target="../media/image3.png"/><Relationship Id="rId4" Type="http://schemas.openxmlformats.org/officeDocument/2006/relationships/slide" Target="slide40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3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slide" Target="slide85.xml"/><Relationship Id="rId13" Type="http://schemas.openxmlformats.org/officeDocument/2006/relationships/slide" Target="slide95.xml"/><Relationship Id="rId18" Type="http://schemas.openxmlformats.org/officeDocument/2006/relationships/slide" Target="slide105.xml"/><Relationship Id="rId26" Type="http://schemas.openxmlformats.org/officeDocument/2006/relationships/slide" Target="slide121.xml"/><Relationship Id="rId3" Type="http://schemas.openxmlformats.org/officeDocument/2006/relationships/notesSlide" Target="../notesSlides/notesSlide78.xml"/><Relationship Id="rId21" Type="http://schemas.openxmlformats.org/officeDocument/2006/relationships/slide" Target="slide111.xml"/><Relationship Id="rId34" Type="http://schemas.openxmlformats.org/officeDocument/2006/relationships/slide" Target="slide138.xml"/><Relationship Id="rId7" Type="http://schemas.openxmlformats.org/officeDocument/2006/relationships/slide" Target="slide83.xml"/><Relationship Id="rId12" Type="http://schemas.openxmlformats.org/officeDocument/2006/relationships/slide" Target="slide93.xml"/><Relationship Id="rId17" Type="http://schemas.openxmlformats.org/officeDocument/2006/relationships/slide" Target="slide103.xml"/><Relationship Id="rId25" Type="http://schemas.openxmlformats.org/officeDocument/2006/relationships/slide" Target="slide119.xml"/><Relationship Id="rId33" Type="http://schemas.openxmlformats.org/officeDocument/2006/relationships/slide" Target="slide136.xml"/><Relationship Id="rId2" Type="http://schemas.openxmlformats.org/officeDocument/2006/relationships/slideLayout" Target="../slideLayouts/slideLayout7.xml"/><Relationship Id="rId16" Type="http://schemas.openxmlformats.org/officeDocument/2006/relationships/slide" Target="slide101.xml"/><Relationship Id="rId20" Type="http://schemas.openxmlformats.org/officeDocument/2006/relationships/slide" Target="slide109.xml"/><Relationship Id="rId29" Type="http://schemas.openxmlformats.org/officeDocument/2006/relationships/slide" Target="slide128.xml"/><Relationship Id="rId1" Type="http://schemas.openxmlformats.org/officeDocument/2006/relationships/themeOverride" Target="../theme/themeOverride2.xml"/><Relationship Id="rId6" Type="http://schemas.openxmlformats.org/officeDocument/2006/relationships/slide" Target="slide81.xml"/><Relationship Id="rId11" Type="http://schemas.openxmlformats.org/officeDocument/2006/relationships/slide" Target="slide91.xml"/><Relationship Id="rId24" Type="http://schemas.openxmlformats.org/officeDocument/2006/relationships/slide" Target="slide117.xml"/><Relationship Id="rId32" Type="http://schemas.openxmlformats.org/officeDocument/2006/relationships/slide" Target="slide134.xml"/><Relationship Id="rId5" Type="http://schemas.openxmlformats.org/officeDocument/2006/relationships/slide" Target="slide79.xml"/><Relationship Id="rId15" Type="http://schemas.openxmlformats.org/officeDocument/2006/relationships/slide" Target="slide99.xml"/><Relationship Id="rId23" Type="http://schemas.openxmlformats.org/officeDocument/2006/relationships/slide" Target="slide115.xml"/><Relationship Id="rId28" Type="http://schemas.openxmlformats.org/officeDocument/2006/relationships/slide" Target="slide125.xml"/><Relationship Id="rId10" Type="http://schemas.openxmlformats.org/officeDocument/2006/relationships/slide" Target="slide89.xml"/><Relationship Id="rId19" Type="http://schemas.openxmlformats.org/officeDocument/2006/relationships/slide" Target="slide107.xml"/><Relationship Id="rId31" Type="http://schemas.openxmlformats.org/officeDocument/2006/relationships/slide" Target="slide132.xml"/><Relationship Id="rId4" Type="http://schemas.openxmlformats.org/officeDocument/2006/relationships/image" Target="../media/image4.png"/><Relationship Id="rId9" Type="http://schemas.openxmlformats.org/officeDocument/2006/relationships/slide" Target="slide87.xml"/><Relationship Id="rId14" Type="http://schemas.openxmlformats.org/officeDocument/2006/relationships/slide" Target="slide97.xml"/><Relationship Id="rId22" Type="http://schemas.openxmlformats.org/officeDocument/2006/relationships/slide" Target="slide113.xml"/><Relationship Id="rId27" Type="http://schemas.openxmlformats.org/officeDocument/2006/relationships/slide" Target="slide123.xml"/><Relationship Id="rId30" Type="http://schemas.openxmlformats.org/officeDocument/2006/relationships/slide" Target="slide130.xml"/><Relationship Id="rId35" Type="http://schemas.openxmlformats.org/officeDocument/2006/relationships/slide" Target="slide140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5.xml"/><Relationship Id="rId18" Type="http://schemas.openxmlformats.org/officeDocument/2006/relationships/slide" Target="slide35.xml"/><Relationship Id="rId26" Type="http://schemas.openxmlformats.org/officeDocument/2006/relationships/slide" Target="slide53.xml"/><Relationship Id="rId3" Type="http://schemas.openxmlformats.org/officeDocument/2006/relationships/notesSlide" Target="../notesSlides/notesSlide8.xml"/><Relationship Id="rId21" Type="http://schemas.openxmlformats.org/officeDocument/2006/relationships/slide" Target="slide49.xml"/><Relationship Id="rId34" Type="http://schemas.openxmlformats.org/officeDocument/2006/relationships/slide" Target="slide68.xml"/><Relationship Id="rId7" Type="http://schemas.openxmlformats.org/officeDocument/2006/relationships/slide" Target="slide13.xml"/><Relationship Id="rId12" Type="http://schemas.openxmlformats.org/officeDocument/2006/relationships/slide" Target="slide23.xml"/><Relationship Id="rId17" Type="http://schemas.openxmlformats.org/officeDocument/2006/relationships/slide" Target="slide33.xml"/><Relationship Id="rId25" Type="http://schemas.openxmlformats.org/officeDocument/2006/relationships/slide" Target="slide51.xml"/><Relationship Id="rId33" Type="http://schemas.openxmlformats.org/officeDocument/2006/relationships/slide" Target="slide66.xml"/><Relationship Id="rId2" Type="http://schemas.openxmlformats.org/officeDocument/2006/relationships/slideLayout" Target="../slideLayouts/slideLayout7.xml"/><Relationship Id="rId16" Type="http://schemas.openxmlformats.org/officeDocument/2006/relationships/slide" Target="slide31.xml"/><Relationship Id="rId20" Type="http://schemas.openxmlformats.org/officeDocument/2006/relationships/slide" Target="slide39.xml"/><Relationship Id="rId29" Type="http://schemas.openxmlformats.org/officeDocument/2006/relationships/slide" Target="slide57.xml"/><Relationship Id="rId1" Type="http://schemas.openxmlformats.org/officeDocument/2006/relationships/themeOverride" Target="../theme/themeOverride1.xml"/><Relationship Id="rId6" Type="http://schemas.openxmlformats.org/officeDocument/2006/relationships/slide" Target="slide11.xml"/><Relationship Id="rId11" Type="http://schemas.openxmlformats.org/officeDocument/2006/relationships/slide" Target="slide21.xml"/><Relationship Id="rId24" Type="http://schemas.openxmlformats.org/officeDocument/2006/relationships/slide" Target="slide45.xml"/><Relationship Id="rId32" Type="http://schemas.openxmlformats.org/officeDocument/2006/relationships/slide" Target="slide64.xml"/><Relationship Id="rId5" Type="http://schemas.openxmlformats.org/officeDocument/2006/relationships/slide" Target="slide9.xml"/><Relationship Id="rId15" Type="http://schemas.openxmlformats.org/officeDocument/2006/relationships/slide" Target="slide29.xml"/><Relationship Id="rId23" Type="http://schemas.openxmlformats.org/officeDocument/2006/relationships/slide" Target="slide43.xml"/><Relationship Id="rId28" Type="http://schemas.openxmlformats.org/officeDocument/2006/relationships/slide" Target="slide58.xml"/><Relationship Id="rId10" Type="http://schemas.openxmlformats.org/officeDocument/2006/relationships/slide" Target="slide19.xml"/><Relationship Id="rId19" Type="http://schemas.openxmlformats.org/officeDocument/2006/relationships/slide" Target="slide37.xml"/><Relationship Id="rId31" Type="http://schemas.openxmlformats.org/officeDocument/2006/relationships/slide" Target="slide62.xml"/><Relationship Id="rId4" Type="http://schemas.openxmlformats.org/officeDocument/2006/relationships/image" Target="../media/image4.png"/><Relationship Id="rId9" Type="http://schemas.openxmlformats.org/officeDocument/2006/relationships/slide" Target="slide17.xml"/><Relationship Id="rId14" Type="http://schemas.openxmlformats.org/officeDocument/2006/relationships/slide" Target="slide27.xml"/><Relationship Id="rId22" Type="http://schemas.openxmlformats.org/officeDocument/2006/relationships/slide" Target="slide41.xml"/><Relationship Id="rId27" Type="http://schemas.openxmlformats.org/officeDocument/2006/relationships/slide" Target="slide55.xml"/><Relationship Id="rId30" Type="http://schemas.openxmlformats.org/officeDocument/2006/relationships/slide" Target="slide60.xml"/><Relationship Id="rId35" Type="http://schemas.openxmlformats.org/officeDocument/2006/relationships/slide" Target="slide70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slide" Target="slide78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WELC3014.WAV"/>
          <p:cNvPicPr>
            <a:picLocks noRot="1" noChangeAspect="1" noChangeArrowheads="1"/>
          </p:cNvPicPr>
          <p:nvPr>
            <a:wavAudioFile r:embed="rId1" name="WELCOME.WAV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RNDO3014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NDONE.WAV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FADE3014.WAV">
            <a:hlinkClick r:id="" action="ppaction://media"/>
          </p:cNvPr>
          <p:cNvPicPr>
            <a:picLocks noRot="1" noChangeAspect="1" noChangeArrowheads="1"/>
          </p:cNvPicPr>
          <p:nvPr>
            <a:wavAudioFile r:embed="rId3" name="FADEAPPL.WAV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9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46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671" fill="hold"/>
                                        <p:tgtEl>
                                          <p:spTgt spid="20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14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50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Paul Baumer?</a:t>
            </a:r>
          </a:p>
        </p:txBody>
      </p:sp>
      <p:sp>
        <p:nvSpPr>
          <p:cNvPr id="43011" name="AutoShape 3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84678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86726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88774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90822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92870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0574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Himmelstoss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degrades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him for wetting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bed</a:t>
            </a:r>
          </a:p>
        </p:txBody>
      </p:sp>
      <p:pic>
        <p:nvPicPr>
          <p:cNvPr id="188421" name="jeop310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884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8421"/>
                </p:tgtEl>
              </p:cMediaNode>
            </p:audio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94918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96966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99014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01062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4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03110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057400"/>
            <a:ext cx="54102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Tjaden?</a:t>
            </a:r>
          </a:p>
        </p:txBody>
      </p:sp>
      <p:sp>
        <p:nvSpPr>
          <p:cNvPr id="189445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057400"/>
            <a:ext cx="54102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05158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133600"/>
            <a:ext cx="5410200" cy="3124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133600"/>
            <a:ext cx="5410200" cy="3124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07206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752600"/>
            <a:ext cx="54102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752600"/>
            <a:ext cx="54102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09254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981200"/>
            <a:ext cx="5410200" cy="2819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981200"/>
            <a:ext cx="5410200" cy="2819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11302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>
                        <a:gamma/>
                        <a:shade val="52549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Daily</a:t>
            </a:r>
          </a:p>
          <a:p>
            <a:pPr algn="ctr"/>
            <a:r>
              <a:rPr 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>
                        <a:gamma/>
                        <a:shade val="52549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Double!!</a:t>
            </a:r>
          </a:p>
        </p:txBody>
      </p:sp>
      <p:pic>
        <p:nvPicPr>
          <p:cNvPr id="312323" name="CHIM348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CHIMES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" fill="hold"/>
                                        <p:tgtEl>
                                          <p:spTgt spid="3123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2323"/>
                </p:tgtEl>
              </p:cMediaNode>
            </p:audio>
          </p:childTnLst>
        </p:cTn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752600"/>
            <a:ext cx="5410200" cy="2971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752600"/>
            <a:ext cx="5410200" cy="2971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5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14374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0574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Wanted Kemmerich's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boots after he died</a:t>
            </a:r>
          </a:p>
        </p:txBody>
      </p:sp>
      <p:pic>
        <p:nvPicPr>
          <p:cNvPr id="192517" name="jeop310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925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2517"/>
                </p:tgtEl>
              </p:cMediaNode>
            </p:audio>
          </p:childTnLst>
        </p:cTn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16422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18470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20518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22566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6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24614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Muller?</a:t>
            </a:r>
          </a:p>
        </p:txBody>
      </p:sp>
      <p:sp>
        <p:nvSpPr>
          <p:cNvPr id="193541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WordArt 2"/>
          <p:cNvSpPr>
            <a:spLocks noChangeArrowheads="1" noChangeShapeType="1" noTextEdit="1"/>
          </p:cNvSpPr>
          <p:nvPr/>
        </p:nvSpPr>
        <p:spPr bwMode="auto">
          <a:xfrm>
            <a:off x="2057400" y="1295400"/>
            <a:ext cx="4724400" cy="22717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Final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Jeopardy</a:t>
            </a:r>
          </a:p>
        </p:txBody>
      </p:sp>
      <p:sp>
        <p:nvSpPr>
          <p:cNvPr id="77827" name="WordArt 3"/>
          <p:cNvSpPr>
            <a:spLocks noChangeArrowheads="1" noChangeShapeType="1" noTextEdit="1"/>
          </p:cNvSpPr>
          <p:nvPr/>
        </p:nvSpPr>
        <p:spPr bwMode="auto">
          <a:xfrm>
            <a:off x="1295400" y="4572000"/>
            <a:ext cx="6934200" cy="15097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>
                <a:solidFill>
                  <a:srgbClr val="FFFFFF"/>
                </a:solidFill>
                <a:latin typeface="Comic Sans MS"/>
              </a:rPr>
              <a:t>Write the Final Question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nimBg="1"/>
    </p:bld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WordArt 2"/>
          <p:cNvSpPr>
            <a:spLocks noChangeArrowheads="1" noChangeShapeType="1" noTextEdit="1"/>
          </p:cNvSpPr>
          <p:nvPr/>
        </p:nvSpPr>
        <p:spPr bwMode="auto">
          <a:xfrm>
            <a:off x="1371600" y="1219200"/>
            <a:ext cx="6781800" cy="4648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Write 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the Final 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Answer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 Here</a:t>
            </a:r>
          </a:p>
        </p:txBody>
      </p:sp>
      <p:pic>
        <p:nvPicPr>
          <p:cNvPr id="78854" name="jeop351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859" name="AutoShape 11">
            <a:hlinkClick r:id="rId5" action="ppaction://hlinksldjump" highlightClick="1">
              <a:snd r:embed="rId6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4320" fill="hold"/>
                                        <p:tgtEl>
                                          <p:spTgt spid="788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8854"/>
                </p:tgtEl>
              </p:cMediaNode>
            </p:audio>
          </p:childTnLst>
        </p:cTn>
      </p:par>
    </p:tnLst>
    <p:bldLst>
      <p:bldP spid="7885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0574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Paul visits this</a:t>
            </a:r>
          </a:p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soldier's mother </a:t>
            </a:r>
          </a:p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when he returns home</a:t>
            </a:r>
          </a:p>
        </p:txBody>
      </p:sp>
      <p:pic>
        <p:nvPicPr>
          <p:cNvPr id="194565" name="jeop312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945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56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Kemmerich?</a:t>
            </a:r>
          </a:p>
        </p:txBody>
      </p:sp>
      <p:sp>
        <p:nvSpPr>
          <p:cNvPr id="195589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66800" y="1447800"/>
            <a:ext cx="73914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96613" name="jeop312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66800" y="1447800"/>
            <a:ext cx="7086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Wears a full beard and thinks </a:t>
            </a:r>
          </a:p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he’s a “ladies man”.</a:t>
            </a:r>
            <a:endParaRPr 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966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661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Leer?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197637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57200" y="1066800"/>
            <a:ext cx="8305800" cy="4800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men fought these animals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for food.  They were VERY large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"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49158" name="jeop313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491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5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143000" y="1905000"/>
            <a:ext cx="6858000" cy="3429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Classmates</a:t>
            </a:r>
          </a:p>
        </p:txBody>
      </p:sp>
      <p:pic>
        <p:nvPicPr>
          <p:cNvPr id="4099" name="WILL307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ILLAPIR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7" fill="hold"/>
                                        <p:tgtEl>
                                          <p:spTgt spid="40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867"/>
                            </p:stCondLst>
                            <p:childTnLst>
                              <p:par>
                                <p:cTn id="8" presetID="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9"/>
                </p:tgtEl>
              </p:cMediaNode>
            </p:audio>
          </p:childTnLst>
        </p:cTn>
      </p:par>
    </p:tnLst>
    <p:bldLst>
      <p:bldP spid="409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are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Rats?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230405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09600" y="914400"/>
            <a:ext cx="7848600" cy="4419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This symbol is like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kiss of death; if you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get these, you are doomed to die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24934" name="jeop313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249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493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are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“The Boots”?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231429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81000" y="762000"/>
            <a:ext cx="8534400" cy="4572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Paul and his company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Called new recruits this because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They had no experience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25958" name="jeop315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259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595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are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“infants”?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233477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295400"/>
            <a:ext cx="7086600" cy="4572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Soldiers needed special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Masks for protection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Against this weapon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26982" name="jeop317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269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6982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“Poison gas”?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232453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09600" y="914400"/>
            <a:ext cx="8001000" cy="4419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area between the enemy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trenches where no one who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 lives gets caught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28006" name="jeop317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280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8006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Where 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is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No-Man’s Land?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26659" name="AutoShape 3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1066800"/>
            <a:ext cx="7391400" cy="5334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soldiers feeling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of loyalty to the country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“Iron Youth”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234502" name="jeop318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2345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450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WordArt 2"/>
          <p:cNvSpPr>
            <a:spLocks noChangeArrowheads="1" noChangeShapeType="1" noTextEdit="1"/>
          </p:cNvSpPr>
          <p:nvPr/>
        </p:nvSpPr>
        <p:spPr bwMode="auto">
          <a:xfrm>
            <a:off x="1600200" y="1676400"/>
            <a:ext cx="6019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Facts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524000"/>
            <a:ext cx="55626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“Patriotism"?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4278" name="AutoShape 6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1524000"/>
            <a:ext cx="61722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soldiers joking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as they pass trees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with human body parts</a:t>
            </a:r>
          </a:p>
        </p:txBody>
      </p:sp>
      <p:pic>
        <p:nvPicPr>
          <p:cNvPr id="136199" name="jeop318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361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6199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1524000"/>
            <a:ext cx="6248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“The Horror of War”?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235525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371600" y="1600200"/>
            <a:ext cx="6248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Paul risking his life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 carry Kat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 medical help</a:t>
            </a:r>
          </a:p>
        </p:txBody>
      </p:sp>
      <p:pic>
        <p:nvPicPr>
          <p:cNvPr id="135176" name="jeop320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351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5176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1524000"/>
            <a:ext cx="60960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“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Comradery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/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Friendship”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236549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8077200" cy="4572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As Paul visits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home, he realizes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That he has nothing to go home for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34151" name="jeop320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341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4151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371600" y="1524000"/>
            <a:ext cx="63246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“The Lost Generation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"?</a:t>
            </a:r>
          </a:p>
        </p:txBody>
      </p:sp>
      <p:sp>
        <p:nvSpPr>
          <p:cNvPr id="237573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838200"/>
            <a:ext cx="8001000" cy="4648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Instincts the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Soldiers needed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Survive...Pets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33127" name="jeop321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331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27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1524000"/>
            <a:ext cx="73152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“Animalism”?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238597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2057400"/>
            <a:ext cx="7772400" cy="2895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last of Pauls’ class 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 join, but the first to die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60422" name="jeop321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604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2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War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Themes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1676400"/>
            <a:ext cx="80010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is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Josef 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Baumer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239621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57200" y="914400"/>
            <a:ext cx="8229600" cy="4343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 dies of shrapnel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 the head when Paul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risks his life to carry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him to safety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39270" name="jeop324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392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9270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is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“Kat”?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241669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762000"/>
            <a:ext cx="7848600" cy="4495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 dies of an abdominal 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Wound, and had “the boots”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38246" name="jeop324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382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8246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is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“Muller”?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242693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838200"/>
            <a:ext cx="7924800" cy="4419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 was in the hospital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With Paul, wound up having his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Leg amputated, and died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37222" name="jeop326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372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7222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is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“</a:t>
            </a: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Kropp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”?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243717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752600"/>
            <a:ext cx="54102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Paul feels guilty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after killing him</a:t>
            </a:r>
          </a:p>
        </p:txBody>
      </p:sp>
      <p:pic>
        <p:nvPicPr>
          <p:cNvPr id="144390" name="jeop329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43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4390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752600"/>
            <a:ext cx="5486400" cy="3276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Gerald Duval?</a:t>
            </a:r>
          </a:p>
        </p:txBody>
      </p:sp>
      <p:sp>
        <p:nvSpPr>
          <p:cNvPr id="248837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1676400"/>
            <a:ext cx="76200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farmer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hated hearing the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Horses cry…ran away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40294" name="jeop323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02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029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Deaths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On the Front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3581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is</a:t>
            </a:r>
          </a:p>
          <a:p>
            <a:pPr algn="ctr"/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Detering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240645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057400"/>
            <a:ext cx="54102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Is attacked by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soldiers after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 leaves a bar</a:t>
            </a:r>
          </a:p>
        </p:txBody>
      </p:sp>
      <p:pic>
        <p:nvPicPr>
          <p:cNvPr id="66566" name="jeop326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665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6566"/>
                </p:tgtEl>
              </p:cMediaNode>
            </p:audi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057400"/>
            <a:ext cx="54102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Corporal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Himmelstoss?</a:t>
            </a:r>
          </a:p>
        </p:txBody>
      </p:sp>
      <p:sp>
        <p:nvSpPr>
          <p:cNvPr id="244741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133600"/>
            <a:ext cx="5410200" cy="3124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Encouraged young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men to go to war</a:t>
            </a:r>
          </a:p>
        </p:txBody>
      </p:sp>
      <p:pic>
        <p:nvPicPr>
          <p:cNvPr id="143366" name="jeop327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33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366"/>
                </p:tgtEl>
              </p:cMediaNode>
            </p:audio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133600"/>
            <a:ext cx="5410200" cy="3124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Kantorek?</a:t>
            </a:r>
          </a:p>
        </p:txBody>
      </p:sp>
      <p:sp>
        <p:nvSpPr>
          <p:cNvPr id="245765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752600"/>
            <a:ext cx="54102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resourceful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father-figure of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group</a:t>
            </a:r>
          </a:p>
        </p:txBody>
      </p:sp>
      <p:pic>
        <p:nvPicPr>
          <p:cNvPr id="142342" name="jeop327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23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2342"/>
                </p:tgtEl>
              </p:cMediaNode>
            </p:audi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371600" y="1524000"/>
            <a:ext cx="6553200" cy="4191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Stanislaus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Katczinsky?</a:t>
            </a:r>
          </a:p>
        </p:txBody>
      </p:sp>
      <p:sp>
        <p:nvSpPr>
          <p:cNvPr id="246789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>
                        <a:gamma/>
                        <a:shade val="52549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Daily</a:t>
            </a:r>
          </a:p>
          <a:p>
            <a:pPr algn="ctr"/>
            <a:r>
              <a:rPr 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>
                        <a:gamma/>
                        <a:shade val="52549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Double!!</a:t>
            </a:r>
          </a:p>
        </p:txBody>
      </p:sp>
      <p:pic>
        <p:nvPicPr>
          <p:cNvPr id="119811" name="CHIM329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CHIMES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" fill="hold"/>
                                        <p:tgtEl>
                                          <p:spTgt spid="1198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9811"/>
                </p:tgtEl>
              </p:cMediaNode>
            </p:audio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524000"/>
            <a:ext cx="6553200" cy="4343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dying soldier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has an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opportunity to see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his wife one last time</a:t>
            </a:r>
          </a:p>
        </p:txBody>
      </p:sp>
      <p:pic>
        <p:nvPicPr>
          <p:cNvPr id="141318" name="jeop329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13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1318"/>
                </p:tgtEl>
              </p:cMediaNode>
            </p:audio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524000"/>
            <a:ext cx="64770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Who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Johann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Lewandowski?</a:t>
            </a:r>
          </a:p>
        </p:txBody>
      </p:sp>
      <p:sp>
        <p:nvSpPr>
          <p:cNvPr id="247813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WordArt 2"/>
          <p:cNvSpPr>
            <a:spLocks noChangeArrowheads="1" noChangeShapeType="1" noTextEdit="1"/>
          </p:cNvSpPr>
          <p:nvPr/>
        </p:nvSpPr>
        <p:spPr bwMode="auto">
          <a:xfrm>
            <a:off x="1447800" y="1828800"/>
            <a:ext cx="65532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Men on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Front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371600" y="1600200"/>
            <a:ext cx="61722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This war took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place from 1914-1918</a:t>
            </a:r>
          </a:p>
        </p:txBody>
      </p:sp>
      <p:pic>
        <p:nvPicPr>
          <p:cNvPr id="68614" name="jeop331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686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614"/>
                </p:tgtEl>
              </p:cMediaNode>
            </p:audio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World War I?</a:t>
            </a:r>
          </a:p>
        </p:txBody>
      </p:sp>
      <p:sp>
        <p:nvSpPr>
          <p:cNvPr id="250885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type of animal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Detering thinks should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not be a part of war</a:t>
            </a:r>
          </a:p>
        </p:txBody>
      </p:sp>
      <p:pic>
        <p:nvPicPr>
          <p:cNvPr id="148486" name="jeop331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84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8486"/>
                </p:tgtEl>
              </p:cMediaNode>
            </p:audio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are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horses?</a:t>
            </a:r>
          </a:p>
        </p:txBody>
      </p:sp>
      <p:sp>
        <p:nvSpPr>
          <p:cNvPr id="251909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Josef Hamacher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claims to have this</a:t>
            </a:r>
          </a:p>
        </p:txBody>
      </p:sp>
      <p:pic>
        <p:nvPicPr>
          <p:cNvPr id="147462" name="jeop332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74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7462"/>
                </p:tgtEl>
              </p:cMediaNode>
            </p:audio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 a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shooting lisence?</a:t>
            </a:r>
          </a:p>
        </p:txBody>
      </p:sp>
      <p:sp>
        <p:nvSpPr>
          <p:cNvPr id="252933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Kat suggests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doing to the fatally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wounded young recruit</a:t>
            </a:r>
          </a:p>
        </p:txBody>
      </p:sp>
      <p:pic>
        <p:nvPicPr>
          <p:cNvPr id="146438" name="jeop334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64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6438"/>
                </p:tgtEl>
              </p:cMediaNode>
            </p:audio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shoot him?</a:t>
            </a:r>
          </a:p>
        </p:txBody>
      </p:sp>
      <p:sp>
        <p:nvSpPr>
          <p:cNvPr id="253957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Paul values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most out of war?</a:t>
            </a:r>
          </a:p>
        </p:txBody>
      </p:sp>
      <p:pic>
        <p:nvPicPr>
          <p:cNvPr id="145414" name="jeop334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1454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5414"/>
                </p:tgtEl>
              </p:cMediaNode>
            </p:audio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1600200"/>
            <a:ext cx="6172200" cy="3657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 comradeship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(friendship)?</a:t>
            </a:r>
          </a:p>
        </p:txBody>
      </p:sp>
      <p:sp>
        <p:nvSpPr>
          <p:cNvPr id="254981" name="AutoShape 5">
            <a:hlinkClick r:id="rId3" action="ppaction://hlinksldjump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WordArt 2"/>
          <p:cNvSpPr>
            <a:spLocks noChangeArrowheads="1" noChangeShapeType="1" noTextEdit="1"/>
          </p:cNvSpPr>
          <p:nvPr/>
        </p:nvSpPr>
        <p:spPr bwMode="auto">
          <a:xfrm>
            <a:off x="1219200" y="2362200"/>
            <a:ext cx="6400800" cy="2971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Tidbits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447800"/>
            <a:ext cx="6553200" cy="4038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>
                        <a:gamma/>
                        <a:shade val="66275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Double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0000">
                        <a:gamma/>
                        <a:shade val="66275"/>
                        <a:invGamma/>
                      </a:srgbClr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Jeopardy!!</a:t>
            </a:r>
          </a:p>
        </p:txBody>
      </p:sp>
      <p:pic>
        <p:nvPicPr>
          <p:cNvPr id="118787" name="TADA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9" fill="hold"/>
                                        <p:tgtEl>
                                          <p:spTgt spid="1187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8787"/>
                </p:tgtEl>
              </p:cMediaNode>
            </p:audio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04" name="FADE334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ADEAPP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1" fill="hold"/>
                                        <p:tgtEl>
                                          <p:spTgt spid="2560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004"/>
                </p:tgtEl>
              </p:cMediaNode>
            </p:audio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WordArt 2"/>
          <p:cNvSpPr>
            <a:spLocks noChangeArrowheads="1" noChangeShapeType="1" noTextEdit="1"/>
          </p:cNvSpPr>
          <p:nvPr/>
        </p:nvSpPr>
        <p:spPr bwMode="auto">
          <a:xfrm>
            <a:off x="1143000" y="1295400"/>
            <a:ext cx="6858000" cy="426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 (1)</a:t>
            </a:r>
          </a:p>
        </p:txBody>
      </p:sp>
      <p:pic>
        <p:nvPicPr>
          <p:cNvPr id="257027" name="WILL335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ILLAPIR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0" y="6781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7" fill="hold"/>
                                        <p:tgtEl>
                                          <p:spTgt spid="2570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867"/>
                            </p:stCondLst>
                            <p:childTnLst>
                              <p:par>
                                <p:cTn id="8" presetID="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7027"/>
                </p:tgtEl>
              </p:cMediaNode>
            </p:audio>
          </p:childTnLst>
        </p:cTn>
      </p:par>
    </p:tnLst>
    <p:bldLst>
      <p:bldP spid="257026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WordArt 2"/>
          <p:cNvSpPr>
            <a:spLocks noChangeArrowheads="1" noChangeShapeType="1" noTextEdit="1"/>
          </p:cNvSpPr>
          <p:nvPr/>
        </p:nvSpPr>
        <p:spPr bwMode="auto">
          <a:xfrm>
            <a:off x="990600" y="990600"/>
            <a:ext cx="7086600" cy="4572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 (2)</a:t>
            </a:r>
          </a:p>
        </p:txBody>
      </p:sp>
    </p:spTree>
  </p:cSld>
  <p:clrMapOvr>
    <a:masterClrMapping/>
  </p:clrMapOvr>
  <p:transition advTm="3000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 (3)</a:t>
            </a:r>
          </a:p>
        </p:txBody>
      </p:sp>
    </p:spTree>
  </p:cSld>
  <p:clrMapOvr>
    <a:masterClrMapping/>
  </p:clrMapOvr>
  <p:transition advTm="3000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 (4)</a:t>
            </a:r>
          </a:p>
        </p:txBody>
      </p:sp>
    </p:spTree>
  </p:cSld>
  <p:clrMapOvr>
    <a:masterClrMapping/>
  </p:clrMapOvr>
  <p:transition advTm="3000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WordArt 2"/>
          <p:cNvSpPr>
            <a:spLocks noChangeArrowheads="1" noChangeShapeType="1" noTextEdit="1"/>
          </p:cNvSpPr>
          <p:nvPr/>
        </p:nvSpPr>
        <p:spPr bwMode="auto">
          <a:xfrm>
            <a:off x="914400" y="1828800"/>
            <a:ext cx="73914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 (5)</a:t>
            </a:r>
          </a:p>
        </p:txBody>
      </p:sp>
    </p:spTree>
  </p:cSld>
  <p:clrMapOvr>
    <a:masterClrMapping/>
  </p:clrMapOvr>
  <p:transition advTm="3000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WordArt 2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 (6)</a:t>
            </a:r>
          </a:p>
        </p:txBody>
      </p:sp>
    </p:spTree>
  </p:cSld>
  <p:clrMapOvr>
    <a:masterClrMapping/>
  </p:clrMapOvr>
  <p:transition advTm="3000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WordArt 2"/>
          <p:cNvSpPr>
            <a:spLocks noChangeArrowheads="1" noChangeShapeType="1" noTextEdit="1"/>
          </p:cNvSpPr>
          <p:nvPr/>
        </p:nvSpPr>
        <p:spPr bwMode="auto">
          <a:xfrm>
            <a:off x="228600" y="304800"/>
            <a:ext cx="1143000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chemeClr val="bg1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solidFill>
                  <a:schemeClr val="bg1"/>
                </a:solidFill>
                <a:latin typeface="Times New Roman"/>
                <a:cs typeface="Times New Roman"/>
              </a:rPr>
              <a:t>Subject #1</a:t>
            </a:r>
          </a:p>
          <a:p>
            <a:pPr algn="ctr"/>
            <a:r>
              <a:rPr lang="en-US" sz="3600" b="1" kern="10">
                <a:solidFill>
                  <a:schemeClr val="bg1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3171" name="WordArt 3"/>
          <p:cNvSpPr>
            <a:spLocks noChangeArrowheads="1" noChangeShapeType="1" noTextEdit="1"/>
          </p:cNvSpPr>
          <p:nvPr/>
        </p:nvSpPr>
        <p:spPr bwMode="auto">
          <a:xfrm>
            <a:off x="17526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Subject #2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3172" name="WordArt 4"/>
          <p:cNvSpPr>
            <a:spLocks noChangeArrowheads="1" noChangeShapeType="1" noTextEdit="1"/>
          </p:cNvSpPr>
          <p:nvPr/>
        </p:nvSpPr>
        <p:spPr bwMode="auto">
          <a:xfrm>
            <a:off x="32766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Subject #3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3173" name="WordArt 5"/>
          <p:cNvSpPr>
            <a:spLocks noChangeArrowheads="1" noChangeShapeType="1" noTextEdit="1"/>
          </p:cNvSpPr>
          <p:nvPr/>
        </p:nvSpPr>
        <p:spPr bwMode="auto">
          <a:xfrm>
            <a:off x="47244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Subject #4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3174" name="WordArt 6"/>
          <p:cNvSpPr>
            <a:spLocks noChangeArrowheads="1" noChangeShapeType="1" noTextEdit="1"/>
          </p:cNvSpPr>
          <p:nvPr/>
        </p:nvSpPr>
        <p:spPr bwMode="auto">
          <a:xfrm>
            <a:off x="62484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Subject #5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3175" name="WordArt 7"/>
          <p:cNvSpPr>
            <a:spLocks noChangeArrowheads="1" noChangeShapeType="1" noTextEdit="1"/>
          </p:cNvSpPr>
          <p:nvPr/>
        </p:nvSpPr>
        <p:spPr bwMode="auto">
          <a:xfrm>
            <a:off x="78486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Subject #6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3176" name="Text Box 8"/>
          <p:cNvSpPr txBox="1">
            <a:spLocks noChangeArrowheads="1"/>
          </p:cNvSpPr>
          <p:nvPr/>
        </p:nvSpPr>
        <p:spPr bwMode="auto">
          <a:xfrm>
            <a:off x="161925" y="1295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5" action="ppaction://hlinksldjump"/>
              </a:rPr>
              <a:t>$200</a:t>
            </a:r>
            <a:endParaRPr lang="en-US" sz="4000" b="1"/>
          </a:p>
        </p:txBody>
      </p:sp>
      <p:sp>
        <p:nvSpPr>
          <p:cNvPr id="263177" name="Text Box 9"/>
          <p:cNvSpPr txBox="1">
            <a:spLocks noChangeArrowheads="1"/>
          </p:cNvSpPr>
          <p:nvPr/>
        </p:nvSpPr>
        <p:spPr bwMode="auto">
          <a:xfrm>
            <a:off x="161925" y="2438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6" action="ppaction://hlinksldjump"/>
              </a:rPr>
              <a:t>$400</a:t>
            </a:r>
            <a:endParaRPr lang="en-US" sz="4000" b="1"/>
          </a:p>
        </p:txBody>
      </p:sp>
      <p:sp>
        <p:nvSpPr>
          <p:cNvPr id="263178" name="Text Box 10"/>
          <p:cNvSpPr txBox="1">
            <a:spLocks noChangeArrowheads="1"/>
          </p:cNvSpPr>
          <p:nvPr/>
        </p:nvSpPr>
        <p:spPr bwMode="auto">
          <a:xfrm>
            <a:off x="161925" y="3581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7" action="ppaction://hlinksldjump"/>
              </a:rPr>
              <a:t>$600</a:t>
            </a:r>
            <a:endParaRPr lang="en-US" sz="4000" b="1"/>
          </a:p>
        </p:txBody>
      </p:sp>
      <p:sp>
        <p:nvSpPr>
          <p:cNvPr id="263179" name="Text Box 11"/>
          <p:cNvSpPr txBox="1">
            <a:spLocks noChangeArrowheads="1"/>
          </p:cNvSpPr>
          <p:nvPr/>
        </p:nvSpPr>
        <p:spPr bwMode="auto">
          <a:xfrm>
            <a:off x="161925" y="4724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8" action="ppaction://hlinksldjump"/>
              </a:rPr>
              <a:t>$800</a:t>
            </a:r>
            <a:endParaRPr lang="en-US" sz="4000" b="1"/>
          </a:p>
        </p:txBody>
      </p:sp>
      <p:sp>
        <p:nvSpPr>
          <p:cNvPr id="263180" name="Text Box 12"/>
          <p:cNvSpPr txBox="1">
            <a:spLocks noChangeArrowheads="1"/>
          </p:cNvSpPr>
          <p:nvPr/>
        </p:nvSpPr>
        <p:spPr bwMode="auto">
          <a:xfrm>
            <a:off x="34925" y="5867400"/>
            <a:ext cx="145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9" action="ppaction://hlinksldjump"/>
              </a:rPr>
              <a:t>$1000</a:t>
            </a:r>
            <a:endParaRPr lang="en-US" sz="4000" b="1"/>
          </a:p>
        </p:txBody>
      </p:sp>
      <p:sp>
        <p:nvSpPr>
          <p:cNvPr id="263181" name="Text Box 13"/>
          <p:cNvSpPr txBox="1">
            <a:spLocks noChangeArrowheads="1"/>
          </p:cNvSpPr>
          <p:nvPr/>
        </p:nvSpPr>
        <p:spPr bwMode="auto">
          <a:xfrm>
            <a:off x="1685925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0" action="ppaction://hlinksldjump"/>
              </a:rPr>
              <a:t>$200</a:t>
            </a:r>
            <a:endParaRPr lang="en-US" sz="4000" b="1"/>
          </a:p>
        </p:txBody>
      </p:sp>
      <p:sp>
        <p:nvSpPr>
          <p:cNvPr id="263182" name="Text Box 14"/>
          <p:cNvSpPr txBox="1">
            <a:spLocks noChangeArrowheads="1"/>
          </p:cNvSpPr>
          <p:nvPr/>
        </p:nvSpPr>
        <p:spPr bwMode="auto">
          <a:xfrm>
            <a:off x="169545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1" action="ppaction://hlinksldjump"/>
              </a:rPr>
              <a:t>$400</a:t>
            </a:r>
            <a:endParaRPr lang="en-US" sz="4000" b="1"/>
          </a:p>
        </p:txBody>
      </p:sp>
      <p:sp>
        <p:nvSpPr>
          <p:cNvPr id="263183" name="Text Box 15"/>
          <p:cNvSpPr txBox="1">
            <a:spLocks noChangeArrowheads="1"/>
          </p:cNvSpPr>
          <p:nvPr/>
        </p:nvSpPr>
        <p:spPr bwMode="auto">
          <a:xfrm>
            <a:off x="1685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2" action="ppaction://hlinksldjump"/>
              </a:rPr>
              <a:t>$600</a:t>
            </a:r>
            <a:endParaRPr lang="en-US" sz="4000" b="1"/>
          </a:p>
        </p:txBody>
      </p:sp>
      <p:sp>
        <p:nvSpPr>
          <p:cNvPr id="263184" name="Text Box 16"/>
          <p:cNvSpPr txBox="1">
            <a:spLocks noChangeArrowheads="1"/>
          </p:cNvSpPr>
          <p:nvPr/>
        </p:nvSpPr>
        <p:spPr bwMode="auto">
          <a:xfrm>
            <a:off x="1685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3" action="ppaction://hlinksldjump"/>
              </a:rPr>
              <a:t>$800</a:t>
            </a:r>
            <a:endParaRPr lang="en-US" sz="4000" b="1"/>
          </a:p>
        </p:txBody>
      </p:sp>
      <p:sp>
        <p:nvSpPr>
          <p:cNvPr id="263185" name="Text Box 17"/>
          <p:cNvSpPr txBox="1">
            <a:spLocks noChangeArrowheads="1"/>
          </p:cNvSpPr>
          <p:nvPr/>
        </p:nvSpPr>
        <p:spPr bwMode="auto">
          <a:xfrm>
            <a:off x="1558925" y="5864225"/>
            <a:ext cx="145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4" action="ppaction://hlinksldjump"/>
              </a:rPr>
              <a:t>$1000</a:t>
            </a:r>
            <a:endParaRPr lang="en-US" sz="4000" b="1"/>
          </a:p>
        </p:txBody>
      </p:sp>
      <p:sp>
        <p:nvSpPr>
          <p:cNvPr id="263186" name="Text Box 18"/>
          <p:cNvSpPr txBox="1">
            <a:spLocks noChangeArrowheads="1"/>
          </p:cNvSpPr>
          <p:nvPr/>
        </p:nvSpPr>
        <p:spPr bwMode="auto">
          <a:xfrm>
            <a:off x="3209925" y="12795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5" action="ppaction://hlinksldjump"/>
              </a:rPr>
              <a:t>$200</a:t>
            </a:r>
            <a:endParaRPr lang="en-US" sz="4000" b="1"/>
          </a:p>
        </p:txBody>
      </p:sp>
      <p:sp>
        <p:nvSpPr>
          <p:cNvPr id="263187" name="Text Box 19"/>
          <p:cNvSpPr txBox="1">
            <a:spLocks noChangeArrowheads="1"/>
          </p:cNvSpPr>
          <p:nvPr/>
        </p:nvSpPr>
        <p:spPr bwMode="auto">
          <a:xfrm>
            <a:off x="3209925" y="2438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6" action="ppaction://hlinksldjump"/>
              </a:rPr>
              <a:t>$400</a:t>
            </a:r>
            <a:endParaRPr lang="en-US" sz="4000" b="1"/>
          </a:p>
        </p:txBody>
      </p:sp>
      <p:sp>
        <p:nvSpPr>
          <p:cNvPr id="263188" name="Text Box 20"/>
          <p:cNvSpPr txBox="1">
            <a:spLocks noChangeArrowheads="1"/>
          </p:cNvSpPr>
          <p:nvPr/>
        </p:nvSpPr>
        <p:spPr bwMode="auto">
          <a:xfrm>
            <a:off x="3200400" y="35655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7" action="ppaction://hlinksldjump"/>
              </a:rPr>
              <a:t>$600</a:t>
            </a:r>
            <a:endParaRPr lang="en-US" sz="4000" b="1"/>
          </a:p>
        </p:txBody>
      </p:sp>
      <p:sp>
        <p:nvSpPr>
          <p:cNvPr id="263189" name="Text Box 21"/>
          <p:cNvSpPr txBox="1">
            <a:spLocks noChangeArrowheads="1"/>
          </p:cNvSpPr>
          <p:nvPr/>
        </p:nvSpPr>
        <p:spPr bwMode="auto">
          <a:xfrm>
            <a:off x="3209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8" action="ppaction://hlinksldjump"/>
              </a:rPr>
              <a:t>$800</a:t>
            </a:r>
            <a:endParaRPr lang="en-US" sz="4000" b="1"/>
          </a:p>
        </p:txBody>
      </p:sp>
      <p:sp>
        <p:nvSpPr>
          <p:cNvPr id="263190" name="Text Box 22"/>
          <p:cNvSpPr txBox="1">
            <a:spLocks noChangeArrowheads="1"/>
          </p:cNvSpPr>
          <p:nvPr/>
        </p:nvSpPr>
        <p:spPr bwMode="auto">
          <a:xfrm>
            <a:off x="3082925" y="5864225"/>
            <a:ext cx="145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9" action="ppaction://hlinksldjump"/>
              </a:rPr>
              <a:t>$1000</a:t>
            </a:r>
            <a:endParaRPr lang="en-US" sz="4000" b="1"/>
          </a:p>
        </p:txBody>
      </p:sp>
      <p:sp>
        <p:nvSpPr>
          <p:cNvPr id="263191" name="Text Box 23"/>
          <p:cNvSpPr txBox="1">
            <a:spLocks noChangeArrowheads="1"/>
          </p:cNvSpPr>
          <p:nvPr/>
        </p:nvSpPr>
        <p:spPr bwMode="auto">
          <a:xfrm>
            <a:off x="472440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0" action="ppaction://hlinksldjump"/>
              </a:rPr>
              <a:t>$200</a:t>
            </a:r>
            <a:endParaRPr lang="en-US" sz="4000" b="1"/>
          </a:p>
        </p:txBody>
      </p:sp>
      <p:sp>
        <p:nvSpPr>
          <p:cNvPr id="263192" name="Text Box 24"/>
          <p:cNvSpPr txBox="1">
            <a:spLocks noChangeArrowheads="1"/>
          </p:cNvSpPr>
          <p:nvPr/>
        </p:nvSpPr>
        <p:spPr bwMode="auto">
          <a:xfrm>
            <a:off x="472440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1" action="ppaction://hlinksldjump"/>
              </a:rPr>
              <a:t>$400</a:t>
            </a:r>
            <a:endParaRPr lang="en-US" sz="4000" b="1"/>
          </a:p>
        </p:txBody>
      </p:sp>
      <p:sp>
        <p:nvSpPr>
          <p:cNvPr id="263193" name="Text Box 25"/>
          <p:cNvSpPr txBox="1">
            <a:spLocks noChangeArrowheads="1"/>
          </p:cNvSpPr>
          <p:nvPr/>
        </p:nvSpPr>
        <p:spPr bwMode="auto">
          <a:xfrm>
            <a:off x="4733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2" action="ppaction://hlinksldjump"/>
              </a:rPr>
              <a:t>$600</a:t>
            </a:r>
            <a:endParaRPr lang="en-US" sz="4000" b="1"/>
          </a:p>
        </p:txBody>
      </p:sp>
      <p:sp>
        <p:nvSpPr>
          <p:cNvPr id="263194" name="Text Box 26"/>
          <p:cNvSpPr txBox="1">
            <a:spLocks noChangeArrowheads="1"/>
          </p:cNvSpPr>
          <p:nvPr/>
        </p:nvSpPr>
        <p:spPr bwMode="auto">
          <a:xfrm>
            <a:off x="4733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3" action="ppaction://hlinksldjump"/>
              </a:rPr>
              <a:t>$800</a:t>
            </a:r>
            <a:endParaRPr lang="en-US" sz="4000" b="1"/>
          </a:p>
        </p:txBody>
      </p:sp>
      <p:sp>
        <p:nvSpPr>
          <p:cNvPr id="263195" name="Text Box 27"/>
          <p:cNvSpPr txBox="1">
            <a:spLocks noChangeArrowheads="1"/>
          </p:cNvSpPr>
          <p:nvPr/>
        </p:nvSpPr>
        <p:spPr bwMode="auto">
          <a:xfrm>
            <a:off x="4606925" y="5864225"/>
            <a:ext cx="145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4" action="ppaction://hlinksldjump"/>
              </a:rPr>
              <a:t>$1000</a:t>
            </a:r>
            <a:endParaRPr lang="en-US" sz="4000" b="1"/>
          </a:p>
        </p:txBody>
      </p:sp>
      <p:sp>
        <p:nvSpPr>
          <p:cNvPr id="263196" name="Text Box 28"/>
          <p:cNvSpPr txBox="1">
            <a:spLocks noChangeArrowheads="1"/>
          </p:cNvSpPr>
          <p:nvPr/>
        </p:nvSpPr>
        <p:spPr bwMode="auto">
          <a:xfrm>
            <a:off x="626745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5" action="ppaction://hlinksldjump"/>
              </a:rPr>
              <a:t>$200</a:t>
            </a:r>
            <a:endParaRPr lang="en-US" sz="4000" b="1"/>
          </a:p>
        </p:txBody>
      </p:sp>
      <p:sp>
        <p:nvSpPr>
          <p:cNvPr id="263197" name="Text Box 29"/>
          <p:cNvSpPr txBox="1">
            <a:spLocks noChangeArrowheads="1"/>
          </p:cNvSpPr>
          <p:nvPr/>
        </p:nvSpPr>
        <p:spPr bwMode="auto">
          <a:xfrm>
            <a:off x="6257925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6" action="ppaction://hlinksldjump"/>
              </a:rPr>
              <a:t>$400</a:t>
            </a:r>
            <a:endParaRPr lang="en-US" sz="4000" b="1"/>
          </a:p>
        </p:txBody>
      </p:sp>
      <p:sp>
        <p:nvSpPr>
          <p:cNvPr id="263198" name="Text Box 30"/>
          <p:cNvSpPr txBox="1">
            <a:spLocks noChangeArrowheads="1"/>
          </p:cNvSpPr>
          <p:nvPr/>
        </p:nvSpPr>
        <p:spPr bwMode="auto">
          <a:xfrm>
            <a:off x="6267450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7" action="ppaction://hlinksldjump"/>
              </a:rPr>
              <a:t>$600</a:t>
            </a:r>
            <a:endParaRPr lang="en-US" sz="4000" b="1"/>
          </a:p>
        </p:txBody>
      </p:sp>
      <p:sp>
        <p:nvSpPr>
          <p:cNvPr id="263199" name="Text Box 31"/>
          <p:cNvSpPr txBox="1">
            <a:spLocks noChangeArrowheads="1"/>
          </p:cNvSpPr>
          <p:nvPr/>
        </p:nvSpPr>
        <p:spPr bwMode="auto">
          <a:xfrm>
            <a:off x="6267450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8" action="ppaction://hlinksldjump"/>
              </a:rPr>
              <a:t>$800</a:t>
            </a:r>
            <a:endParaRPr lang="en-US" sz="4000" b="1"/>
          </a:p>
        </p:txBody>
      </p:sp>
      <p:sp>
        <p:nvSpPr>
          <p:cNvPr id="263200" name="Text Box 32"/>
          <p:cNvSpPr txBox="1">
            <a:spLocks noChangeArrowheads="1"/>
          </p:cNvSpPr>
          <p:nvPr/>
        </p:nvSpPr>
        <p:spPr bwMode="auto">
          <a:xfrm>
            <a:off x="6140450" y="5864225"/>
            <a:ext cx="145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9" action="ppaction://hlinksldjump"/>
              </a:rPr>
              <a:t>$1000</a:t>
            </a:r>
            <a:endParaRPr lang="en-US" sz="4000" b="1"/>
          </a:p>
        </p:txBody>
      </p:sp>
      <p:sp>
        <p:nvSpPr>
          <p:cNvPr id="263201" name="Text Box 33"/>
          <p:cNvSpPr txBox="1">
            <a:spLocks noChangeArrowheads="1"/>
          </p:cNvSpPr>
          <p:nvPr/>
        </p:nvSpPr>
        <p:spPr bwMode="auto">
          <a:xfrm>
            <a:off x="779145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0" action="ppaction://hlinksldjump"/>
              </a:rPr>
              <a:t>$200</a:t>
            </a:r>
            <a:endParaRPr lang="en-US" sz="4000" b="1"/>
          </a:p>
        </p:txBody>
      </p:sp>
      <p:sp>
        <p:nvSpPr>
          <p:cNvPr id="263202" name="Text Box 34"/>
          <p:cNvSpPr txBox="1">
            <a:spLocks noChangeArrowheads="1"/>
          </p:cNvSpPr>
          <p:nvPr/>
        </p:nvSpPr>
        <p:spPr bwMode="auto">
          <a:xfrm>
            <a:off x="779145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1" action="ppaction://hlinksldjump"/>
              </a:rPr>
              <a:t>$400</a:t>
            </a:r>
            <a:endParaRPr lang="en-US" sz="4000" b="1"/>
          </a:p>
        </p:txBody>
      </p:sp>
      <p:sp>
        <p:nvSpPr>
          <p:cNvPr id="263203" name="Text Box 35"/>
          <p:cNvSpPr txBox="1">
            <a:spLocks noChangeArrowheads="1"/>
          </p:cNvSpPr>
          <p:nvPr/>
        </p:nvSpPr>
        <p:spPr bwMode="auto">
          <a:xfrm>
            <a:off x="7781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2" action="ppaction://hlinksldjump"/>
              </a:rPr>
              <a:t>$600</a:t>
            </a:r>
            <a:endParaRPr lang="en-US" sz="4000" b="1"/>
          </a:p>
        </p:txBody>
      </p:sp>
      <p:sp>
        <p:nvSpPr>
          <p:cNvPr id="263204" name="Text Box 36"/>
          <p:cNvSpPr txBox="1">
            <a:spLocks noChangeArrowheads="1"/>
          </p:cNvSpPr>
          <p:nvPr/>
        </p:nvSpPr>
        <p:spPr bwMode="auto">
          <a:xfrm>
            <a:off x="7791450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3" action="ppaction://hlinksldjump"/>
              </a:rPr>
              <a:t>$800</a:t>
            </a:r>
            <a:endParaRPr lang="en-US" sz="4000" b="1"/>
          </a:p>
        </p:txBody>
      </p:sp>
      <p:sp>
        <p:nvSpPr>
          <p:cNvPr id="263205" name="Text Box 37"/>
          <p:cNvSpPr txBox="1">
            <a:spLocks noChangeArrowheads="1"/>
          </p:cNvSpPr>
          <p:nvPr/>
        </p:nvSpPr>
        <p:spPr bwMode="auto">
          <a:xfrm>
            <a:off x="7664450" y="5864225"/>
            <a:ext cx="145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4" action="ppaction://hlinksldjump"/>
              </a:rPr>
              <a:t>$1000</a:t>
            </a:r>
            <a:endParaRPr lang="en-US" sz="4000" b="1"/>
          </a:p>
        </p:txBody>
      </p:sp>
      <p:sp>
        <p:nvSpPr>
          <p:cNvPr id="263206" name="AutoShape 38">
            <a:hlinkClick r:id="rId35" action="ppaction://hlinksldjump"/>
          </p:cNvPr>
          <p:cNvSpPr>
            <a:spLocks noChangeArrowheads="1"/>
          </p:cNvSpPr>
          <p:nvPr/>
        </p:nvSpPr>
        <p:spPr bwMode="auto">
          <a:xfrm>
            <a:off x="8839200" y="6553200"/>
            <a:ext cx="228600" cy="1524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0574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228600" y="304800"/>
            <a:ext cx="1143000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chemeClr val="bg1"/>
                </a:solidFill>
                <a:latin typeface="Times New Roman"/>
                <a:cs typeface="Times New Roman"/>
              </a:rPr>
              <a:t>Classmates</a:t>
            </a:r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17526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solidFill>
                  <a:srgbClr val="FFFFFF"/>
                </a:solidFill>
                <a:latin typeface="Times New Roman"/>
                <a:cs typeface="Times New Roman"/>
              </a:rPr>
              <a:t>Facts</a:t>
            </a:r>
            <a:endParaRPr lang="en-US" sz="3600" b="1" kern="10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32766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War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Themes</a:t>
            </a:r>
          </a:p>
        </p:txBody>
      </p:sp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47244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3333"/>
              </a:avLst>
            </a:prstTxWarp>
          </a:bodyPr>
          <a:lstStyle/>
          <a:p>
            <a:pPr algn="ctr"/>
            <a:r>
              <a:rPr lang="en-US" sz="3600" b="1" kern="10" dirty="0" smtClean="0">
                <a:solidFill>
                  <a:srgbClr val="FFFFFF"/>
                </a:solidFill>
                <a:latin typeface="Times New Roman"/>
                <a:cs typeface="Times New Roman"/>
              </a:rPr>
              <a:t>Deaths </a:t>
            </a:r>
            <a:endParaRPr lang="en-US" sz="3600" b="1" kern="10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6248400" y="304800"/>
            <a:ext cx="1143000" cy="609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Men on </a:t>
            </a:r>
          </a:p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the Front</a:t>
            </a:r>
          </a:p>
        </p:txBody>
      </p:sp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7772400" y="457200"/>
            <a:ext cx="1143000" cy="381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FFFFFF"/>
                </a:solidFill>
                <a:latin typeface="Times New Roman"/>
                <a:cs typeface="Times New Roman"/>
              </a:rPr>
              <a:t>Tidbits</a:t>
            </a:r>
          </a:p>
        </p:txBody>
      </p:sp>
      <p:sp>
        <p:nvSpPr>
          <p:cNvPr id="9258" name="Text Box 42"/>
          <p:cNvSpPr txBox="1">
            <a:spLocks noChangeArrowheads="1"/>
          </p:cNvSpPr>
          <p:nvPr/>
        </p:nvSpPr>
        <p:spPr bwMode="auto">
          <a:xfrm>
            <a:off x="161925" y="1295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5" action="ppaction://hlinksldjump"/>
              </a:rPr>
              <a:t>$100</a:t>
            </a:r>
            <a:endParaRPr lang="en-US" sz="4000" b="1"/>
          </a:p>
        </p:txBody>
      </p:sp>
      <p:sp>
        <p:nvSpPr>
          <p:cNvPr id="9259" name="Text Box 43"/>
          <p:cNvSpPr txBox="1">
            <a:spLocks noChangeArrowheads="1"/>
          </p:cNvSpPr>
          <p:nvPr/>
        </p:nvSpPr>
        <p:spPr bwMode="auto">
          <a:xfrm>
            <a:off x="161925" y="2438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6" action="ppaction://hlinksldjump"/>
              </a:rPr>
              <a:t>$200</a:t>
            </a:r>
            <a:endParaRPr lang="en-US" sz="4000" b="1"/>
          </a:p>
        </p:txBody>
      </p:sp>
      <p:sp>
        <p:nvSpPr>
          <p:cNvPr id="9260" name="Text Box 44"/>
          <p:cNvSpPr txBox="1">
            <a:spLocks noChangeArrowheads="1"/>
          </p:cNvSpPr>
          <p:nvPr/>
        </p:nvSpPr>
        <p:spPr bwMode="auto">
          <a:xfrm>
            <a:off x="161925" y="3581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7" action="ppaction://hlinksldjump"/>
              </a:rPr>
              <a:t>$300</a:t>
            </a:r>
            <a:endParaRPr lang="en-US" sz="4000" b="1"/>
          </a:p>
        </p:txBody>
      </p:sp>
      <p:sp>
        <p:nvSpPr>
          <p:cNvPr id="9261" name="Text Box 45"/>
          <p:cNvSpPr txBox="1">
            <a:spLocks noChangeArrowheads="1"/>
          </p:cNvSpPr>
          <p:nvPr/>
        </p:nvSpPr>
        <p:spPr bwMode="auto">
          <a:xfrm>
            <a:off x="161925" y="4724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8" action="ppaction://hlinksldjump"/>
              </a:rPr>
              <a:t>$400</a:t>
            </a:r>
            <a:endParaRPr lang="en-US" sz="4000" b="1"/>
          </a:p>
        </p:txBody>
      </p:sp>
      <p:sp>
        <p:nvSpPr>
          <p:cNvPr id="9262" name="Text Box 46"/>
          <p:cNvSpPr txBox="1">
            <a:spLocks noChangeArrowheads="1"/>
          </p:cNvSpPr>
          <p:nvPr/>
        </p:nvSpPr>
        <p:spPr bwMode="auto">
          <a:xfrm>
            <a:off x="161925" y="5867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9" action="ppaction://hlinksldjump"/>
              </a:rPr>
              <a:t>$500</a:t>
            </a:r>
            <a:endParaRPr lang="en-US" sz="4000" b="1"/>
          </a:p>
        </p:txBody>
      </p:sp>
      <p:sp>
        <p:nvSpPr>
          <p:cNvPr id="9263" name="Text Box 47"/>
          <p:cNvSpPr txBox="1">
            <a:spLocks noChangeArrowheads="1"/>
          </p:cNvSpPr>
          <p:nvPr/>
        </p:nvSpPr>
        <p:spPr bwMode="auto">
          <a:xfrm>
            <a:off x="1685925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hlinkClick r:id="rId10" action="ppaction://hlinksldjump"/>
              </a:rPr>
              <a:t>$100</a:t>
            </a:r>
            <a:endParaRPr lang="en-US" sz="4000" b="1" dirty="0"/>
          </a:p>
        </p:txBody>
      </p:sp>
      <p:sp>
        <p:nvSpPr>
          <p:cNvPr id="9265" name="Text Box 49"/>
          <p:cNvSpPr txBox="1">
            <a:spLocks noChangeArrowheads="1"/>
          </p:cNvSpPr>
          <p:nvPr/>
        </p:nvSpPr>
        <p:spPr bwMode="auto">
          <a:xfrm>
            <a:off x="169545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1" action="ppaction://hlinksldjump"/>
              </a:rPr>
              <a:t>$200</a:t>
            </a:r>
            <a:endParaRPr lang="en-US" sz="4000" b="1"/>
          </a:p>
        </p:txBody>
      </p:sp>
      <p:sp>
        <p:nvSpPr>
          <p:cNvPr id="9266" name="Text Box 50"/>
          <p:cNvSpPr txBox="1">
            <a:spLocks noChangeArrowheads="1"/>
          </p:cNvSpPr>
          <p:nvPr/>
        </p:nvSpPr>
        <p:spPr bwMode="auto">
          <a:xfrm>
            <a:off x="1685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2" action="ppaction://hlinksldjump"/>
              </a:rPr>
              <a:t>$300</a:t>
            </a:r>
            <a:endParaRPr lang="en-US" sz="4000" b="1"/>
          </a:p>
        </p:txBody>
      </p:sp>
      <p:sp>
        <p:nvSpPr>
          <p:cNvPr id="9267" name="Text Box 51"/>
          <p:cNvSpPr txBox="1">
            <a:spLocks noChangeArrowheads="1"/>
          </p:cNvSpPr>
          <p:nvPr/>
        </p:nvSpPr>
        <p:spPr bwMode="auto">
          <a:xfrm>
            <a:off x="1685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3" action="ppaction://hlinksldjump"/>
              </a:rPr>
              <a:t>$400</a:t>
            </a:r>
            <a:endParaRPr lang="en-US" sz="4000" b="1"/>
          </a:p>
        </p:txBody>
      </p:sp>
      <p:sp>
        <p:nvSpPr>
          <p:cNvPr id="9268" name="Text Box 52"/>
          <p:cNvSpPr txBox="1">
            <a:spLocks noChangeArrowheads="1"/>
          </p:cNvSpPr>
          <p:nvPr/>
        </p:nvSpPr>
        <p:spPr bwMode="auto">
          <a:xfrm>
            <a:off x="1685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4" action="ppaction://hlinksldjump"/>
              </a:rPr>
              <a:t>$500</a:t>
            </a:r>
            <a:endParaRPr lang="en-US" sz="4000" b="1"/>
          </a:p>
        </p:txBody>
      </p:sp>
      <p:sp>
        <p:nvSpPr>
          <p:cNvPr id="9269" name="Text Box 53"/>
          <p:cNvSpPr txBox="1">
            <a:spLocks noChangeArrowheads="1"/>
          </p:cNvSpPr>
          <p:nvPr/>
        </p:nvSpPr>
        <p:spPr bwMode="auto">
          <a:xfrm>
            <a:off x="3209925" y="12795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5" action="ppaction://hlinksldjump"/>
              </a:rPr>
              <a:t>$100</a:t>
            </a:r>
            <a:endParaRPr lang="en-US" sz="4000" b="1"/>
          </a:p>
        </p:txBody>
      </p:sp>
      <p:sp>
        <p:nvSpPr>
          <p:cNvPr id="9270" name="Text Box 54"/>
          <p:cNvSpPr txBox="1">
            <a:spLocks noChangeArrowheads="1"/>
          </p:cNvSpPr>
          <p:nvPr/>
        </p:nvSpPr>
        <p:spPr bwMode="auto">
          <a:xfrm>
            <a:off x="3209925" y="2438400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6" action="ppaction://hlinksldjump"/>
              </a:rPr>
              <a:t>$200</a:t>
            </a:r>
            <a:endParaRPr lang="en-US" sz="4000" b="1"/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3200400" y="35655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7" action="ppaction://hlinksldjump"/>
              </a:rPr>
              <a:t>$300</a:t>
            </a:r>
            <a:endParaRPr lang="en-US" sz="4000" b="1"/>
          </a:p>
        </p:txBody>
      </p:sp>
      <p:sp>
        <p:nvSpPr>
          <p:cNvPr id="9272" name="Text Box 56"/>
          <p:cNvSpPr txBox="1">
            <a:spLocks noChangeArrowheads="1"/>
          </p:cNvSpPr>
          <p:nvPr/>
        </p:nvSpPr>
        <p:spPr bwMode="auto">
          <a:xfrm>
            <a:off x="3209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8" action="ppaction://hlinksldjump"/>
              </a:rPr>
              <a:t>$400</a:t>
            </a:r>
            <a:endParaRPr lang="en-US" sz="4000" b="1"/>
          </a:p>
        </p:txBody>
      </p:sp>
      <p:sp>
        <p:nvSpPr>
          <p:cNvPr id="9273" name="Text Box 57"/>
          <p:cNvSpPr txBox="1">
            <a:spLocks noChangeArrowheads="1"/>
          </p:cNvSpPr>
          <p:nvPr/>
        </p:nvSpPr>
        <p:spPr bwMode="auto">
          <a:xfrm>
            <a:off x="3209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9" action="ppaction://hlinksldjump"/>
              </a:rPr>
              <a:t>$500</a:t>
            </a:r>
            <a:endParaRPr lang="en-US" sz="4000" b="1"/>
          </a:p>
        </p:txBody>
      </p:sp>
      <p:sp>
        <p:nvSpPr>
          <p:cNvPr id="9274" name="Text Box 58"/>
          <p:cNvSpPr txBox="1">
            <a:spLocks noChangeArrowheads="1"/>
          </p:cNvSpPr>
          <p:nvPr/>
        </p:nvSpPr>
        <p:spPr bwMode="auto">
          <a:xfrm>
            <a:off x="472440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0" action="ppaction://hlinksldjump"/>
              </a:rPr>
              <a:t>$100</a:t>
            </a:r>
            <a:endParaRPr lang="en-US" sz="4000" b="1"/>
          </a:p>
        </p:txBody>
      </p:sp>
      <p:sp>
        <p:nvSpPr>
          <p:cNvPr id="9275" name="Text Box 59"/>
          <p:cNvSpPr txBox="1">
            <a:spLocks noChangeArrowheads="1"/>
          </p:cNvSpPr>
          <p:nvPr/>
        </p:nvSpPr>
        <p:spPr bwMode="auto">
          <a:xfrm>
            <a:off x="472440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1" action="ppaction://hlinksldjump"/>
              </a:rPr>
              <a:t>$200</a:t>
            </a:r>
            <a:endParaRPr lang="en-US" sz="4000" b="1"/>
          </a:p>
        </p:txBody>
      </p:sp>
      <p:sp>
        <p:nvSpPr>
          <p:cNvPr id="9276" name="Text Box 60"/>
          <p:cNvSpPr txBox="1">
            <a:spLocks noChangeArrowheads="1"/>
          </p:cNvSpPr>
          <p:nvPr/>
        </p:nvSpPr>
        <p:spPr bwMode="auto">
          <a:xfrm>
            <a:off x="4733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2" action="ppaction://hlinksldjump"/>
              </a:rPr>
              <a:t>$300</a:t>
            </a:r>
            <a:endParaRPr lang="en-US" sz="4000" b="1"/>
          </a:p>
        </p:txBody>
      </p:sp>
      <p:sp>
        <p:nvSpPr>
          <p:cNvPr id="9277" name="Text Box 61"/>
          <p:cNvSpPr txBox="1">
            <a:spLocks noChangeArrowheads="1"/>
          </p:cNvSpPr>
          <p:nvPr/>
        </p:nvSpPr>
        <p:spPr bwMode="auto">
          <a:xfrm>
            <a:off x="4733925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3" action="ppaction://hlinksldjump"/>
              </a:rPr>
              <a:t>$400</a:t>
            </a:r>
            <a:endParaRPr lang="en-US" sz="4000" b="1"/>
          </a:p>
        </p:txBody>
      </p:sp>
      <p:sp>
        <p:nvSpPr>
          <p:cNvPr id="9278" name="Text Box 62"/>
          <p:cNvSpPr txBox="1">
            <a:spLocks noChangeArrowheads="1"/>
          </p:cNvSpPr>
          <p:nvPr/>
        </p:nvSpPr>
        <p:spPr bwMode="auto">
          <a:xfrm>
            <a:off x="4733925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4" action="ppaction://hlinksldjump"/>
              </a:rPr>
              <a:t>$500</a:t>
            </a:r>
            <a:endParaRPr lang="en-US" sz="4000" b="1"/>
          </a:p>
        </p:txBody>
      </p:sp>
      <p:sp>
        <p:nvSpPr>
          <p:cNvPr id="9279" name="Text Box 63"/>
          <p:cNvSpPr txBox="1">
            <a:spLocks noChangeArrowheads="1"/>
          </p:cNvSpPr>
          <p:nvPr/>
        </p:nvSpPr>
        <p:spPr bwMode="auto">
          <a:xfrm>
            <a:off x="626745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5" action="ppaction://hlinksldjump"/>
              </a:rPr>
              <a:t>$100</a:t>
            </a:r>
            <a:endParaRPr lang="en-US" sz="4000" b="1"/>
          </a:p>
        </p:txBody>
      </p:sp>
      <p:sp>
        <p:nvSpPr>
          <p:cNvPr id="9280" name="Text Box 64"/>
          <p:cNvSpPr txBox="1">
            <a:spLocks noChangeArrowheads="1"/>
          </p:cNvSpPr>
          <p:nvPr/>
        </p:nvSpPr>
        <p:spPr bwMode="auto">
          <a:xfrm>
            <a:off x="6257925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6" action="ppaction://hlinksldjump"/>
              </a:rPr>
              <a:t>$200</a:t>
            </a:r>
            <a:endParaRPr lang="en-US" sz="4000" b="1"/>
          </a:p>
        </p:txBody>
      </p:sp>
      <p:sp>
        <p:nvSpPr>
          <p:cNvPr id="9281" name="Text Box 65"/>
          <p:cNvSpPr txBox="1">
            <a:spLocks noChangeArrowheads="1"/>
          </p:cNvSpPr>
          <p:nvPr/>
        </p:nvSpPr>
        <p:spPr bwMode="auto">
          <a:xfrm>
            <a:off x="6267450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7" action="ppaction://hlinksldjump"/>
              </a:rPr>
              <a:t>$300</a:t>
            </a:r>
            <a:endParaRPr lang="en-US" sz="4000" b="1"/>
          </a:p>
        </p:txBody>
      </p:sp>
      <p:sp>
        <p:nvSpPr>
          <p:cNvPr id="9282" name="Text Box 66"/>
          <p:cNvSpPr txBox="1">
            <a:spLocks noChangeArrowheads="1"/>
          </p:cNvSpPr>
          <p:nvPr/>
        </p:nvSpPr>
        <p:spPr bwMode="auto">
          <a:xfrm>
            <a:off x="6267450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8" action="ppaction://hlinksldjump"/>
              </a:rPr>
              <a:t>$400</a:t>
            </a:r>
            <a:endParaRPr lang="en-US" sz="4000" b="1"/>
          </a:p>
        </p:txBody>
      </p:sp>
      <p:sp>
        <p:nvSpPr>
          <p:cNvPr id="9283" name="Text Box 67"/>
          <p:cNvSpPr txBox="1">
            <a:spLocks noChangeArrowheads="1"/>
          </p:cNvSpPr>
          <p:nvPr/>
        </p:nvSpPr>
        <p:spPr bwMode="auto">
          <a:xfrm>
            <a:off x="6267450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9" action="ppaction://hlinksldjump"/>
              </a:rPr>
              <a:t>$500</a:t>
            </a:r>
            <a:endParaRPr lang="en-US" sz="4000" b="1"/>
          </a:p>
        </p:txBody>
      </p:sp>
      <p:sp>
        <p:nvSpPr>
          <p:cNvPr id="9285" name="Text Box 69"/>
          <p:cNvSpPr txBox="1">
            <a:spLocks noChangeArrowheads="1"/>
          </p:cNvSpPr>
          <p:nvPr/>
        </p:nvSpPr>
        <p:spPr bwMode="auto">
          <a:xfrm>
            <a:off x="7791450" y="1292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0" action="ppaction://hlinksldjump"/>
              </a:rPr>
              <a:t>$100</a:t>
            </a:r>
            <a:endParaRPr lang="en-US" sz="4000" b="1"/>
          </a:p>
        </p:txBody>
      </p:sp>
      <p:sp>
        <p:nvSpPr>
          <p:cNvPr id="9286" name="Text Box 70"/>
          <p:cNvSpPr txBox="1">
            <a:spLocks noChangeArrowheads="1"/>
          </p:cNvSpPr>
          <p:nvPr/>
        </p:nvSpPr>
        <p:spPr bwMode="auto">
          <a:xfrm>
            <a:off x="7791450" y="2435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1" action="ppaction://hlinksldjump"/>
              </a:rPr>
              <a:t>$200</a:t>
            </a:r>
            <a:endParaRPr lang="en-US" sz="4000" b="1"/>
          </a:p>
        </p:txBody>
      </p:sp>
      <p:sp>
        <p:nvSpPr>
          <p:cNvPr id="9287" name="Text Box 71"/>
          <p:cNvSpPr txBox="1">
            <a:spLocks noChangeArrowheads="1"/>
          </p:cNvSpPr>
          <p:nvPr/>
        </p:nvSpPr>
        <p:spPr bwMode="auto">
          <a:xfrm>
            <a:off x="7781925" y="3578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2" action="ppaction://hlinksldjump"/>
              </a:rPr>
              <a:t>$300</a:t>
            </a:r>
            <a:endParaRPr lang="en-US" sz="4000" b="1"/>
          </a:p>
        </p:txBody>
      </p:sp>
      <p:sp>
        <p:nvSpPr>
          <p:cNvPr id="9288" name="Text Box 72"/>
          <p:cNvSpPr txBox="1">
            <a:spLocks noChangeArrowheads="1"/>
          </p:cNvSpPr>
          <p:nvPr/>
        </p:nvSpPr>
        <p:spPr bwMode="auto">
          <a:xfrm>
            <a:off x="7791450" y="4721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3" action="ppaction://hlinksldjump"/>
              </a:rPr>
              <a:t>$400</a:t>
            </a:r>
            <a:endParaRPr lang="en-US" sz="4000" b="1"/>
          </a:p>
        </p:txBody>
      </p:sp>
      <p:sp>
        <p:nvSpPr>
          <p:cNvPr id="9289" name="Text Box 73"/>
          <p:cNvSpPr txBox="1">
            <a:spLocks noChangeArrowheads="1"/>
          </p:cNvSpPr>
          <p:nvPr/>
        </p:nvSpPr>
        <p:spPr bwMode="auto">
          <a:xfrm>
            <a:off x="7791450" y="5864225"/>
            <a:ext cx="1200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4" action="ppaction://hlinksldjump"/>
              </a:rPr>
              <a:t>$500</a:t>
            </a:r>
            <a:endParaRPr lang="en-US" sz="4000" b="1"/>
          </a:p>
        </p:txBody>
      </p:sp>
      <p:sp>
        <p:nvSpPr>
          <p:cNvPr id="9290" name="AutoShape 74">
            <a:hlinkClick r:id="rId35" action="ppaction://hlinksldjump"/>
          </p:cNvPr>
          <p:cNvSpPr>
            <a:spLocks noChangeArrowheads="1"/>
          </p:cNvSpPr>
          <p:nvPr/>
        </p:nvSpPr>
        <p:spPr bwMode="auto">
          <a:xfrm>
            <a:off x="8839200" y="6553200"/>
            <a:ext cx="228600" cy="1524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5221" name="AutoShape 5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0574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7270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0574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69318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0574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71366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0574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3352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1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73414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2133600"/>
            <a:ext cx="60198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narrator of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All Quiet on the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Western Front</a:t>
            </a:r>
          </a:p>
        </p:txBody>
      </p:sp>
      <p:pic>
        <p:nvPicPr>
          <p:cNvPr id="37895" name="jeop309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20" fill="hold"/>
                                        <p:tgtEl>
                                          <p:spTgt spid="378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895"/>
                </p:tgtEl>
              </p:cMediaNode>
            </p:audio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75462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77510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$600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79558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$800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281606" name="AutoShape 6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505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2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$1000 Question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  <p:sp>
        <p:nvSpPr>
          <p:cNvPr id="325637" name="AutoShape 5">
            <a:hlinkClick r:id="rId4" action="ppaction://hlinksldjump" highlightClick="1">
              <a:snd r:embed="rId5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524000"/>
            <a:ext cx="3962400" cy="3962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Type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Subject 3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 Answer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00"/>
    </a:hlink>
    <a:folHlink>
      <a:srgbClr val="3366FF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00"/>
    </a:hlink>
    <a:folHlink>
      <a:srgbClr val="3366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1274</Words>
  <Application>Microsoft Office PowerPoint</Application>
  <PresentationFormat>On-screen Show (4:3)</PresentationFormat>
  <Paragraphs>657</Paragraphs>
  <Slides>141</Slides>
  <Notes>141</Notes>
  <HiddenSlides>0</HiddenSlides>
  <MMClips>40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141</vt:i4>
      </vt:variant>
    </vt:vector>
  </HeadingPairs>
  <TitlesOfParts>
    <vt:vector size="142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Jessamine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Matt Hamlyn</dc:creator>
  <dc:description>email mhamlyn@jessamine.k12.ky.us</dc:description>
  <cp:lastModifiedBy>Suzanne Conti</cp:lastModifiedBy>
  <cp:revision>62</cp:revision>
  <dcterms:created xsi:type="dcterms:W3CDTF">1999-10-07T17:16:48Z</dcterms:created>
  <dcterms:modified xsi:type="dcterms:W3CDTF">2010-12-08T01:52:32Z</dcterms:modified>
</cp:coreProperties>
</file>